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01-4C55-B04A-AC3AA3B3A7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201-4C55-B04A-AC3AA3B3A7C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01-4C55-B04A-AC3AA3B3A7C1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201-4C55-B04A-AC3AA3B3A7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01-4C55-B04A-AC3AA3B3A7C1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201-4C55-B04A-AC3AA3B3A7C1}"/>
              </c:ext>
            </c:extLst>
          </c:dPt>
          <c:dPt>
            <c:idx val="7"/>
            <c:bubble3D val="0"/>
            <c:spPr>
              <a:solidFill>
                <a:srgbClr val="FF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01-4C55-B04A-AC3AA3B3A7C1}"/>
              </c:ext>
            </c:extLst>
          </c:dPt>
          <c:cat>
            <c:strRef>
              <c:f>Sheet1!$A$2:$A$9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1-4C55-B04A-AC3AA3B3A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201-4C55-B04A-AC3AA3B3A7C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201-4C55-B04A-AC3AA3B3A7C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01-4C55-B04A-AC3AA3B3A7C1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201-4C55-B04A-AC3AA3B3A7C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01-4C55-B04A-AC3AA3B3A7C1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201-4C55-B04A-AC3AA3B3A7C1}"/>
              </c:ext>
            </c:extLst>
          </c:dPt>
          <c:dPt>
            <c:idx val="7"/>
            <c:bubble3D val="0"/>
            <c:spPr>
              <a:solidFill>
                <a:srgbClr val="FF66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201-4C55-B04A-AC3AA3B3A7C1}"/>
              </c:ext>
            </c:extLst>
          </c:dPt>
          <c:cat>
            <c:strRef>
              <c:f>Sheet1!$A$2:$A$9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45</c:v>
                </c:pt>
                <c:pt idx="1">
                  <c:v>45</c:v>
                </c:pt>
                <c:pt idx="2">
                  <c:v>45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1-4C55-B04A-AC3AA3B3A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image" Target="../media/image2.jfif"/><Relationship Id="rId6" Type="http://schemas.openxmlformats.org/officeDocument/2006/relationships/image" Target="../media/image7.jfif"/><Relationship Id="rId5" Type="http://schemas.openxmlformats.org/officeDocument/2006/relationships/image" Target="../media/image6.jfif"/><Relationship Id="rId4" Type="http://schemas.openxmlformats.org/officeDocument/2006/relationships/image" Target="../media/image5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0.36764</cdr:x>
      <cdr:y>0.07379</cdr:y>
    </cdr:from>
    <cdr:to>
      <cdr:x>0.46732</cdr:x>
      <cdr:y>0.30802</cdr:y>
    </cdr:to>
    <cdr:pic>
      <cdr:nvPicPr>
        <cdr:cNvPr id="7" name="Picture 6">
          <a:extLst xmlns:a="http://schemas.openxmlformats.org/drawingml/2006/main">
            <a:ext uri="{FF2B5EF4-FFF2-40B4-BE49-F238E27FC236}">
              <a16:creationId xmlns:a16="http://schemas.microsoft.com/office/drawing/2014/main" id="{B2A5C714-2539-AFD6-9B9B-F19B5ACE74C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3927112">
          <a:off x="3313133" y="686635"/>
          <a:ext cx="1432738" cy="9621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0.22692</cdr:x>
      <cdr:y>0.29533</cdr:y>
    </cdr:from>
    <cdr:to>
      <cdr:x>0.38112</cdr:x>
      <cdr:y>0.45737</cdr:y>
    </cdr:to>
    <cdr:pic>
      <cdr:nvPicPr>
        <cdr:cNvPr id="9" name="Picture 8">
          <a:extLst xmlns:a="http://schemas.openxmlformats.org/drawingml/2006/main">
            <a:ext uri="{FF2B5EF4-FFF2-40B4-BE49-F238E27FC236}">
              <a16:creationId xmlns:a16="http://schemas.microsoft.com/office/drawing/2014/main" id="{6DB9F6DB-3A2D-3638-0753-4056BD285F5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1245074">
          <a:off x="2190220" y="1806459"/>
          <a:ext cx="1488322" cy="99118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0.23403</cdr:x>
      <cdr:y>0.55685</cdr:y>
    </cdr:from>
    <cdr:to>
      <cdr:x>0.38469</cdr:x>
      <cdr:y>0.7077</cdr:y>
    </cdr:to>
    <cdr:pic>
      <cdr:nvPicPr>
        <cdr:cNvPr id="18" name="chart">
          <a:extLst xmlns:a="http://schemas.openxmlformats.org/drawingml/2006/main">
            <a:ext uri="{FF2B5EF4-FFF2-40B4-BE49-F238E27FC236}">
              <a16:creationId xmlns:a16="http://schemas.microsoft.com/office/drawing/2014/main" id="{A815B909-6AEF-BE3E-6D44-5061BB710DE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 rot="20106168">
          <a:off x="2258840" y="3406114"/>
          <a:ext cx="1454200" cy="92274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0.52898</cdr:x>
      <cdr:y>0.06487</cdr:y>
    </cdr:from>
    <cdr:to>
      <cdr:x>0.63273</cdr:x>
      <cdr:y>0.32117</cdr:y>
    </cdr:to>
    <cdr:pic>
      <cdr:nvPicPr>
        <cdr:cNvPr id="20" name="Picture 19">
          <a:extLst xmlns:a="http://schemas.openxmlformats.org/drawingml/2006/main">
            <a:ext uri="{FF2B5EF4-FFF2-40B4-BE49-F238E27FC236}">
              <a16:creationId xmlns:a16="http://schemas.microsoft.com/office/drawing/2014/main" id="{B419CB55-D1A2-A59C-DC79-63B443ABCD7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6863351">
          <a:off x="4822547" y="679976"/>
          <a:ext cx="1567694" cy="100138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0.61089</cdr:x>
      <cdr:y>0.29392</cdr:y>
    </cdr:from>
    <cdr:to>
      <cdr:x>0.77616</cdr:x>
      <cdr:y>0.45791</cdr:y>
    </cdr:to>
    <cdr:pic>
      <cdr:nvPicPr>
        <cdr:cNvPr id="22" name="Picture 21">
          <a:extLst xmlns:a="http://schemas.openxmlformats.org/drawingml/2006/main">
            <a:ext uri="{FF2B5EF4-FFF2-40B4-BE49-F238E27FC236}">
              <a16:creationId xmlns:a16="http://schemas.microsoft.com/office/drawing/2014/main" id="{8232BC64-6C91-C8A8-7148-6A4900482DFD}"/>
            </a:ext>
          </a:extLst>
        </cdr:cNvPr>
        <cdr:cNvPicPr>
          <a:picLocks xmlns:a="http://schemas.openxmlformats.org/drawingml/2006/main" noChangeAspect="1"/>
        </cdr:cNvPicPr>
      </cdr:nvPicPr>
      <cdr:blipFill rotWithShape="1">
        <a:blip xmlns:a="http://schemas.openxmlformats.org/drawingml/2006/main" xmlns:r="http://schemas.openxmlformats.org/officeDocument/2006/relationships" r:embed="rId5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 l="5196" t="12790" r="4497" b="28375"/>
        <a:stretch xmlns:a="http://schemas.openxmlformats.org/drawingml/2006/main">
          <a:fillRect/>
        </a:stretch>
      </cdr:blipFill>
      <cdr:spPr>
        <a:xfrm xmlns:a="http://schemas.openxmlformats.org/drawingml/2006/main" rot="9443465">
          <a:off x="5896290" y="1797841"/>
          <a:ext cx="1595186" cy="100310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0.35488</cdr:x>
      <cdr:y>0.68062</cdr:y>
    </cdr:from>
    <cdr:to>
      <cdr:x>0.46991</cdr:x>
      <cdr:y>0.92589</cdr:y>
    </cdr:to>
    <cdr:pic>
      <cdr:nvPicPr>
        <cdr:cNvPr id="24" name="Picture 23">
          <a:extLst xmlns:a="http://schemas.openxmlformats.org/drawingml/2006/main">
            <a:ext uri="{FF2B5EF4-FFF2-40B4-BE49-F238E27FC236}">
              <a16:creationId xmlns:a16="http://schemas.microsoft.com/office/drawing/2014/main" id="{7E192592-C118-8A58-F81E-96AE71EBD77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6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17907884">
          <a:off x="3230311" y="4358215"/>
          <a:ext cx="1500284" cy="111025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0.52546</cdr:x>
      <cdr:y>0.70195</cdr:y>
    </cdr:from>
    <cdr:to>
      <cdr:x>0.63655</cdr:x>
      <cdr:y>0.94683</cdr:y>
    </cdr:to>
    <cdr:pic>
      <cdr:nvPicPr>
        <cdr:cNvPr id="28" name="Picture 27">
          <a:extLst xmlns:a="http://schemas.openxmlformats.org/drawingml/2006/main">
            <a:ext uri="{FF2B5EF4-FFF2-40B4-BE49-F238E27FC236}">
              <a16:creationId xmlns:a16="http://schemas.microsoft.com/office/drawing/2014/main" id="{4ABC16C9-355C-AA7A-ECC0-8DA3DF46010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7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15071124">
          <a:off x="4858943" y="4506466"/>
          <a:ext cx="1497866" cy="1072294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0.61586</cdr:x>
      <cdr:y>0.54335</cdr:y>
    </cdr:from>
    <cdr:to>
      <cdr:x>0.77385</cdr:x>
      <cdr:y>0.70973</cdr:y>
    </cdr:to>
    <cdr:pic>
      <cdr:nvPicPr>
        <cdr:cNvPr id="30" name="Picture 29">
          <a:extLst xmlns:a="http://schemas.openxmlformats.org/drawingml/2006/main">
            <a:ext uri="{FF2B5EF4-FFF2-40B4-BE49-F238E27FC236}">
              <a16:creationId xmlns:a16="http://schemas.microsoft.com/office/drawing/2014/main" id="{094DC178-3266-2D26-143E-5D5360087D01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8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 rot="12020155">
          <a:off x="5944238" y="3323537"/>
          <a:ext cx="1525008" cy="1017736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55A3-E134-D565-6BB8-C8C131A57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91BE1-407D-A311-A420-C6CE0DC5E8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59B0B-7ABE-B456-FBC2-F13BB83B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24737-41E4-F095-B952-9286706D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1A8CB-C226-BCF8-9207-41E9A0CA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22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3D43-7E0C-909C-DBAF-AF8A2ED8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E1F2D3-3B00-085F-7CFC-D1469383B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9A780-2327-61B9-BD17-4F6FD429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3290E-AC84-5FEC-8102-85320A947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76B49-20E8-C326-0BD1-E294A2326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22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90A7B9-CB02-E105-E18F-A3E71169C4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2158F0-7850-A9C6-5C72-1AD501823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52D7A-1EAD-E92D-C586-DE5AE8B83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50C82-9EEA-50AB-792A-0B7015204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73C10-CBDC-7908-A203-818E29FE9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6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EF1A1-87EB-AA2C-F6F2-BC96AB11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3F9FC-695A-FE02-450C-9DCF8FE94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A9E96-B8FF-3757-B99E-6CF3C18AC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0EDD7-E35B-B469-2C5A-0961E1990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89C0F-7F3C-6935-9D49-AB6807CA1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40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6F3E6-25A3-50DC-4600-F3234D631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0F305-2275-49D5-EFAE-96B3E17C1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53A99-83B6-CAF0-5F0C-9F51242C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DB22A-6C29-937E-C895-D98CA19C6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37E01-7381-EE64-E9B1-02B1846C3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08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6417B-0E1B-FA08-90E5-62CFA8BE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5E037-5673-541B-AC4B-A5921ACE8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C9E55-1C0A-AB6A-EBFA-9926AA34A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822C9-09B6-998D-1A1F-3F740A340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9DA00-CDEE-F738-B7DD-33F195183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00088-B6B0-AED3-A1AE-202C8E27B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04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800C5-6A39-4C17-A611-FE2F0FC3C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8359B-0920-74D1-9C73-7024DFCE9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A353F-5396-4C46-9814-BE815277C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EDF28-7152-9184-0530-6698E5DA0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2E8F31-EEFB-B5D7-E9A3-3086C69C67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DADBC-4CF1-68B2-AAC8-39E390C2A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4F6A9-D526-9E94-6B55-5496199E6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C60C3-3A02-3F14-CD04-1994FA1F9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00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2137E-DF6C-C5F8-BC3F-7706F12B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5B07ED-9424-270E-BC18-6217AF97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77EC7-C6BB-974C-6F72-982BC8060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C7EEB-2FFE-5494-C1F2-202BA688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78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0B585-8CE5-6C2B-D64A-453ABBC68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8CBCBD-F8EE-D8DB-5316-F3B3F37C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AEADA-7185-30A1-57FD-274E2642E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5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EBC7E-BCFA-29B8-EE63-8478615DC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32F6F-CF4A-5A04-6F34-76E8E1696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D3A23-0C54-3DDA-05D5-86A8C2A23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86A60-DBA0-0157-7966-7CD0A2F62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CE252-5457-DEFC-AB39-322D68850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09672-B3C8-07F9-F2C0-E7FAD242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80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C7429-EC07-97D6-3D8D-8032A0D4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26EFD-D74F-6A57-0560-046EDECD6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1F369-3983-BBF7-3C17-3B918411B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D79D42-BFC3-EB68-1EE1-DF59F877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A0F5F-0842-3E58-49B2-5D1BF853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AD74F-CF3D-98FD-7FE7-A3534D694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7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B347B3-1F26-B25A-19BC-3EA98BE8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93C8E-7586-9CB0-1553-75017BADF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7C9B-F745-AFFE-715B-E703A031D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85400-5F9C-4774-BD0E-8E352D81E69A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7A745-1E1D-AAB6-F3FB-A80380761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D1741-2CB4-069B-C796-B4C53C3E4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4C22E-89DC-44D4-801F-CC615ED029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11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q=engineers+GIF&amp;sca_esv=55ef6e74c89a4cce&amp;rlz=1C1CHBF_enJP920JP920&amp;udm=2&amp;biw=1243&amp;bih=682&amp;sxsrf=APpeQntio9gCFVzMjoUAopHnt3MHzdSWHA%3A1783338050247&amp;ei=QpRLapjSDuzc1e8P4MzdmQI&amp;ved=0ahUKEwiY-_73-72VAxVsbvUHHWBmNyMQ4dUDCBE&amp;uact=5&amp;oq=engineers+GIF&amp;gs_lp=Egtnd3Mtd2l6LWltZyINZW5naW5lZXJzIEdJRjIGEAAYBxgeMgYQABgHGB4yBhAAGAcYHjIGEAAYBxgeMgYQABgHGB4yBhAAGAcYHjIGEAAYBxgeMgYQABgHGB4yBhAAGAcYHjIFEAAYgARI0g5QAFinDHAAeACQAQCYAW2gAdAGqgEDNy4yuAEDyAEA-AEBmAIJoAKoB8ICCRAAGIAEGAoYC5gDAJIHAzMuNqAHqiyyBwMzLja4B6gHwgcFMi04LjHIB0OACAE&amp;sclient=gws-wiz-img#sv=CAMSXhoyKhBlLTdZMWpoek5NYzg3UGlNMg43WTFqaHpOTWM4N1BpTToORTdoTHJzeFB2b2tyME0gBCokCg5xWW96X3BYaDNWUFR4TRIQZS03WTFqaHpOTWM4N1BpTRgAMAEYByD9pdtYSggQARgBIAEoAQ" TargetMode="External"/><Relationship Id="rId3" Type="http://schemas.openxmlformats.org/officeDocument/2006/relationships/chart" Target="../charts/chart3.xml"/><Relationship Id="rId7" Type="http://schemas.openxmlformats.org/officeDocument/2006/relationships/hyperlink" Target="https://www.google.com/search?q=two+teachers+GIF&amp;sca_esv=55ef6e74c89a4cce&amp;rlz=1C1CHBF_enJP920JP920&amp;udm=2&amp;biw=1243&amp;bih=682&amp;sxsrf=APpeQnszdTpa5VNPd2qDmI_ZWZeu8-9gTA%3A1783337972591&amp;ei=9JNLao_FI5SPvr0PpfOPgQM&amp;ved=0ahUKEwiPj_vS-72VAxWUh68BHaX5IzAQ4dUDCBE&amp;uact=5&amp;oq=two+teachers+GIF&amp;gs_lp=Egtnd3Mtd2l6LWltZyIQdHdvIHRlYWNoZXJzIEdJRkjKBVAAWJoCcAB4AJABAJgBWqAB_QGqAQEzuAEDyAEA-AEBmAIBoAJnwgIGEAAYBxgewgIIEAAYBxgeGArCAggQABgIGAcYHsICChAAGAgYBxgeGAqYAwCSBwMwLjGgB_IHsgcDMC4xuAdnwgcDMy0xyAcKgAgB&amp;sclient=gws-wiz-img#sv=CAMSURoyKhBlLW5mSzlNV1RJMnpxZU1NMg5uZks5TVdUSTJ6cWVNTToOT1QyZ05WaVFJanppcE0gBCoXCgFzEhBlLW5mSzlNV1RJMnpxZU1NGAEwARgHILuVm6gOSggQARgBIAEoAQ" TargetMode="External"/><Relationship Id="rId12" Type="http://schemas.openxmlformats.org/officeDocument/2006/relationships/hyperlink" Target="https://www.google.com/search?q=sales+clerks+GIF&amp;sca_esv=55ef6e74c89a4cce&amp;rlz=1C1CHBF_enJP920JP920&amp;udm=2&amp;biw=1243&amp;bih=682&amp;sxsrf=APpeQnswLpn8QkTIY0BoLe4ZVTcsN8Sq_g%3A1783338781021&amp;ei=HZdLarxu1qK-vQ-ymq7wBA&amp;ved=0ahUKEwj88LnU_r2VAxVWka8BHTKNC04Q4dUDCBE&amp;uact=5&amp;oq=sales+clerks+GIF&amp;gs_lp=Egtnd3Mtd2l6LWltZyIQc2FsZXMgY2xlcmtzIEdJRkifKFAAWOMmcAN4AJABAJgBZqAB4wqqAQQxNS4xuAEDyAEA-AEBmAIGoALGBMICBhAAGAcYHpgDAJIHAzQuMqAHsSCyBwM0LjK4B8YEwgcFMi01LjHIBySACAE&amp;sclient=gws-wiz-img#sv=CAMSURoyKhBlLVUza1hlbUdfOG4zV3dNMg5VM2tYZW1HXzhuM1d3TToOa1NnNzN6RDJNUlNxRk0gBCoXCgFzEhBlLVUza1hlbUdfOG4zV3dNGAEwARgHILTNwI8ISggQARgBIAEoAQ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search?q=students+GIF&amp;sca_esv=55ef6e74c89a4cce&amp;rlz=1C1CHBF_enJP920JP920&amp;udm=2&amp;biw=1243&amp;bih=682&amp;sxsrf=APpeQntquNlB3ToDkvOPIaVOtkcPEqrfzA%3A1783336551478&amp;ei=Z45LapHZHMCD1e8Pyr3GwQQ&amp;ved=0ahUKEwjRqKmt9r2VAxXAQfUHHcqeMUgQ4dUDCBE&amp;uact=5&amp;oq=students+GIF&amp;gs_lp=Egtnd3Mtd2l6LWltZyIMc3R1ZGVudHMgR0lGMgUQABiABDIFEAAYgAQyBRAAGIAEMgUQABiABDIFEAAYgAQyBRAAGIAEMgUQABiABDIFEAAYgAQyBRAAGIAEMgUQABiABEj-GVAAWPUVcAF4AJABAJgBYqAB-wWqAQE5uAEDyAEA-AEBmAIJoAKCBsICBhAAGAcYHpgDAJIHAzguMaAHyyqyBwM3LjG4B_gFwgcFMi02LjPIB0WACAE&amp;sclient=gws-wiz-img#sv=CAMSURoyKhBlLVphRkhSVFJzX2tYcHpNMg5aYUZIUlRSc19rWHB6TToObVpmSGYxM2dzd2V4RE0gBCoXCgFzEhBlLVphRkhSVFJzX2tYcHpNGAEwARgHIO-ppeMBSggQARgBIAEoAQ" TargetMode="External"/><Relationship Id="rId11" Type="http://schemas.openxmlformats.org/officeDocument/2006/relationships/hyperlink" Target="https://www.google.com/search?q=office+workers+GIF&amp;sca_esv=55ef6e74c89a4cce&amp;rlz=1C1CHBF_enJP920JP920&amp;udm=2&amp;biw=1243&amp;bih=682&amp;sxsrf=APpeQntTxamnpUU_f3PsndxhF--7GvHdzQ%3A1783338598227&amp;ei=ZpZLavCvDd66vr0P2K_B8As&amp;ved=0ahUKEwjw-qT9_b2VAxVena8BHdhXEL4Q4dUDCBE&amp;uact=5&amp;oq=office+workers+GIF&amp;gs_lp=Egtnd3Mtd2l6LWltZyISb2ZmaWNlIHdvcmtlcnMgR0lGMgYQABgHGB4yBBAAGB4yBBAAGB4yBBAAGB4yBhAAGAUYHjIGEAAYCBgeMgYQABgIGB4yBhAAGAgYHjIGEAAYCBgeMgYQABgIGB5I_xlQAFj7F3AAeACQAQCYAWmgAfwJqgEEMTIuMrgBA8gBAPgBAZgCC6AC0wjCAgUQABiABMICCBAAGAUYBxgemAMAkgcDNy40oAfPRbIHAzcuNLgH0wjCBwYyLTEwLjHIB0yACAE&amp;sclient=gws-wiz-img#sv=CAMSURoyKhBlLWlWN3hSNGYxZ0psLWRNMg5pVjd4UjRmMWdKbC1kTToOV1R6SVN5Slk0UWxUSk0gBCoXCgFzEhBlLWlWN3hSNGYxZ0psLWRNGAEwARgHIJaMsIAMSggQARgBIAEoAQ" TargetMode="External"/><Relationship Id="rId5" Type="http://schemas.openxmlformats.org/officeDocument/2006/relationships/hyperlink" Target="https://www.youtube.com/shorts/DsmEjsDoNeY" TargetMode="External"/><Relationship Id="rId10" Type="http://schemas.openxmlformats.org/officeDocument/2006/relationships/hyperlink" Target="https://www.google.com/search?q=two+dentists+GIF&amp;sca_esv=55ef6e74c89a4cce&amp;rlz=1C1CHBF_enJP920JP920&amp;udm=2&amp;biw=1243&amp;bih=682&amp;sxsrf=APpeQns4wPrKH83Py929haGD2WdHbHZ_Jw%3A1783338497055&amp;ei=AZZLauPuApfO1e8P1NyagA4&amp;ved=0ahUKEwij84XN_b2VAxUXZ_UHHVSuBuAQ4dUDCBE&amp;uact=5&amp;oq=two+dentists+GIF&amp;gs_lp=Egtnd3Mtd2l6LWltZyIQdHdvIGRlbnRpc3RzIEdJRkjRElCcBVjICHABeACQAQCYAWigAdwCqgEDMy4xuAEDyAEA-AEBmAIBoAIPwgIEEAAYHsICBhAAGAgYHsICCBAAGAgYHhgKmAMAiAYBkgcBMaAHMLIHALgHAMIHAzMtMcgHDIAIAQ&amp;sclient=gws-wiz-img#sv=CAMSXhoyKhBlLVYtWXhDVDdiVlJRTUlNMg5WLVl4Q1Q3YlZSUU1JTToOZ3F0RUdhZ0xQVnhTNU0gBCokCg5qN0J4bElkYWE3SVR6TRIQZS1WLVl4Q1Q3YlZSUU1JTRgAMAEYByD1u8oxSggQARgBIAEoAQ" TargetMode="External"/><Relationship Id="rId4" Type="http://schemas.openxmlformats.org/officeDocument/2006/relationships/chart" Target="../charts/chart4.xml"/><Relationship Id="rId9" Type="http://schemas.openxmlformats.org/officeDocument/2006/relationships/hyperlink" Target="https://www.google.com/search?q=firefighters+GIF&amp;sca_esv=55ef6e74c89a4cce&amp;rlz=1C1CHBF_enJP920JP920&amp;udm=2&amp;biw=1243&amp;bih=682&amp;sxsrf=APpeQnuDBD66jjyLVmHq2XEoN7WRoSBhVg%3A1783338120762&amp;ei=iJRLapGLLoGMvr0PsOvJ2Ao&amp;ved=0ahUKEwiR786Z_L2VAxUBhq8BHbB1EqsQ4dUDCBE&amp;uact=5&amp;oq=firefighters+GIF&amp;gs_lp=Egtnd3Mtd2l6LWltZyIQZmlyZWZpZ2h0ZXJzIEdJRjIGEAAYBxgeMgYQABgHGB4yCBAAGAcYHhgKMgYQABgHGB4yBhAAGAcYHjIGEAAYBxgeMggQABgHGB4YCjIJEAAYBxgeGMcDMgUQABiABDIEEAAYHkjgElAAWI4PcAB4AJABAJgBX6ABhgiqAQIxMrgBA8gBAPgBAZgCCqACtAfCAgoQABiABBiKBRhDmAMAkgcDOS4xoAfCPLIHAzkuMbgHtAfCBwUyLTYuNMgHTYAIAQ&amp;sclient=gws-wiz-img#sv=CAMSURoyKhBlLVN6bDUySUFMNzQ1Y1pNMg5Temw1MklBTDc0NWNaTToObEFfTHpsU3B3WVBMNk0gBCoXCgFzEhBlLVN6bDUySUFMNzQ1Y1pNGAEwARgHINab-IwBSggQARgBIAEoA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2D100-15A1-2A5B-3D4A-D98DF45CF8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1A3A7-B1C4-861C-1F2B-711CC458D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723" y="3602038"/>
            <a:ext cx="9144000" cy="1655762"/>
          </a:xfrm>
        </p:spPr>
        <p:txBody>
          <a:bodyPr/>
          <a:lstStyle/>
          <a:p>
            <a:endParaRPr kumimoji="1" lang="ja-JP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DCFDC14-0E3A-CAC9-4783-0A2C9B494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152969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813B22F-A347-EF01-7507-4E2BAC7893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942415"/>
              </p:ext>
            </p:extLst>
          </p:nvPr>
        </p:nvGraphicFramePr>
        <p:xfrm>
          <a:off x="1593277" y="891838"/>
          <a:ext cx="9652000" cy="6116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" name="Oval 36">
            <a:extLst>
              <a:ext uri="{FF2B5EF4-FFF2-40B4-BE49-F238E27FC236}">
                <a16:creationId xmlns:a16="http://schemas.microsoft.com/office/drawing/2014/main" id="{798B51CF-C215-D660-A49D-6D2A09B8EA8F}"/>
              </a:ext>
            </a:extLst>
          </p:cNvPr>
          <p:cNvSpPr/>
          <p:nvPr/>
        </p:nvSpPr>
        <p:spPr>
          <a:xfrm>
            <a:off x="5700768" y="3220190"/>
            <a:ext cx="1437018" cy="1359401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31BF5D7-6412-24C0-2F95-5BB12E64A775}"/>
              </a:ext>
            </a:extLst>
          </p:cNvPr>
          <p:cNvSpPr/>
          <p:nvPr/>
        </p:nvSpPr>
        <p:spPr>
          <a:xfrm>
            <a:off x="5828475" y="3545947"/>
            <a:ext cx="12346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" panose="020E0602020502020306" pitchFamily="34" charset="0"/>
              </a:rPr>
              <a:t>SPIN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4707E09-37C0-118F-24D9-1D4EEA91E4BC}"/>
              </a:ext>
            </a:extLst>
          </p:cNvPr>
          <p:cNvSpPr/>
          <p:nvPr/>
        </p:nvSpPr>
        <p:spPr>
          <a:xfrm>
            <a:off x="3110706" y="574612"/>
            <a:ext cx="643447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ja-JP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SPIN THE WHEEL</a:t>
            </a:r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302C0C5E-5437-6E8B-7CA3-A7B11E7BD6E2}"/>
              </a:ext>
            </a:extLst>
          </p:cNvPr>
          <p:cNvSpPr/>
          <p:nvPr/>
        </p:nvSpPr>
        <p:spPr>
          <a:xfrm>
            <a:off x="652408" y="2958738"/>
            <a:ext cx="2458298" cy="12330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Rectangle 18">
            <a:extLst>
              <a:ext uri="{FF2B5EF4-FFF2-40B4-BE49-F238E27FC236}">
                <a16:creationId xmlns:a16="http://schemas.microsoft.com/office/drawing/2014/main" id="{6C708763-D346-AB3D-4475-42237D42AD5F}"/>
              </a:ext>
            </a:extLst>
          </p:cNvPr>
          <p:cNvSpPr/>
          <p:nvPr/>
        </p:nvSpPr>
        <p:spPr>
          <a:xfrm>
            <a:off x="222294" y="5528317"/>
            <a:ext cx="3550135" cy="1220031"/>
          </a:xfrm>
          <a:custGeom>
            <a:avLst/>
            <a:gdLst>
              <a:gd name="connsiteX0" fmla="*/ 0 w 3550135"/>
              <a:gd name="connsiteY0" fmla="*/ 0 h 1220031"/>
              <a:gd name="connsiteX1" fmla="*/ 485185 w 3550135"/>
              <a:gd name="connsiteY1" fmla="*/ 0 h 1220031"/>
              <a:gd name="connsiteX2" fmla="*/ 970370 w 3550135"/>
              <a:gd name="connsiteY2" fmla="*/ 0 h 1220031"/>
              <a:gd name="connsiteX3" fmla="*/ 1491057 w 3550135"/>
              <a:gd name="connsiteY3" fmla="*/ 0 h 1220031"/>
              <a:gd name="connsiteX4" fmla="*/ 2047245 w 3550135"/>
              <a:gd name="connsiteY4" fmla="*/ 0 h 1220031"/>
              <a:gd name="connsiteX5" fmla="*/ 2709936 w 3550135"/>
              <a:gd name="connsiteY5" fmla="*/ 0 h 1220031"/>
              <a:gd name="connsiteX6" fmla="*/ 3550135 w 3550135"/>
              <a:gd name="connsiteY6" fmla="*/ 0 h 1220031"/>
              <a:gd name="connsiteX7" fmla="*/ 3550135 w 3550135"/>
              <a:gd name="connsiteY7" fmla="*/ 394477 h 1220031"/>
              <a:gd name="connsiteX8" fmla="*/ 3550135 w 3550135"/>
              <a:gd name="connsiteY8" fmla="*/ 776753 h 1220031"/>
              <a:gd name="connsiteX9" fmla="*/ 3550135 w 3550135"/>
              <a:gd name="connsiteY9" fmla="*/ 1220031 h 1220031"/>
              <a:gd name="connsiteX10" fmla="*/ 2993947 w 3550135"/>
              <a:gd name="connsiteY10" fmla="*/ 1220031 h 1220031"/>
              <a:gd name="connsiteX11" fmla="*/ 2508762 w 3550135"/>
              <a:gd name="connsiteY11" fmla="*/ 1220031 h 1220031"/>
              <a:gd name="connsiteX12" fmla="*/ 1988076 w 3550135"/>
              <a:gd name="connsiteY12" fmla="*/ 1220031 h 1220031"/>
              <a:gd name="connsiteX13" fmla="*/ 1431888 w 3550135"/>
              <a:gd name="connsiteY13" fmla="*/ 1220031 h 1220031"/>
              <a:gd name="connsiteX14" fmla="*/ 946703 w 3550135"/>
              <a:gd name="connsiteY14" fmla="*/ 1220031 h 1220031"/>
              <a:gd name="connsiteX15" fmla="*/ 0 w 3550135"/>
              <a:gd name="connsiteY15" fmla="*/ 1220031 h 1220031"/>
              <a:gd name="connsiteX16" fmla="*/ 0 w 3550135"/>
              <a:gd name="connsiteY16" fmla="*/ 788953 h 1220031"/>
              <a:gd name="connsiteX17" fmla="*/ 0 w 3550135"/>
              <a:gd name="connsiteY17" fmla="*/ 418877 h 1220031"/>
              <a:gd name="connsiteX18" fmla="*/ 0 w 3550135"/>
              <a:gd name="connsiteY18" fmla="*/ 0 h 1220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550135" h="1220031" fill="none" extrusionOk="0">
                <a:moveTo>
                  <a:pt x="0" y="0"/>
                </a:moveTo>
                <a:cubicBezTo>
                  <a:pt x="189363" y="-18648"/>
                  <a:pt x="264467" y="52567"/>
                  <a:pt x="485185" y="0"/>
                </a:cubicBezTo>
                <a:cubicBezTo>
                  <a:pt x="705903" y="-52567"/>
                  <a:pt x="733994" y="47648"/>
                  <a:pt x="970370" y="0"/>
                </a:cubicBezTo>
                <a:cubicBezTo>
                  <a:pt x="1206747" y="-47648"/>
                  <a:pt x="1258244" y="55938"/>
                  <a:pt x="1491057" y="0"/>
                </a:cubicBezTo>
                <a:cubicBezTo>
                  <a:pt x="1723870" y="-55938"/>
                  <a:pt x="1875822" y="4207"/>
                  <a:pt x="2047245" y="0"/>
                </a:cubicBezTo>
                <a:cubicBezTo>
                  <a:pt x="2218668" y="-4207"/>
                  <a:pt x="2445745" y="1394"/>
                  <a:pt x="2709936" y="0"/>
                </a:cubicBezTo>
                <a:cubicBezTo>
                  <a:pt x="2974127" y="-1394"/>
                  <a:pt x="3187058" y="83631"/>
                  <a:pt x="3550135" y="0"/>
                </a:cubicBezTo>
                <a:cubicBezTo>
                  <a:pt x="3590751" y="123673"/>
                  <a:pt x="3545005" y="307828"/>
                  <a:pt x="3550135" y="394477"/>
                </a:cubicBezTo>
                <a:cubicBezTo>
                  <a:pt x="3555265" y="481126"/>
                  <a:pt x="3517579" y="602649"/>
                  <a:pt x="3550135" y="776753"/>
                </a:cubicBezTo>
                <a:cubicBezTo>
                  <a:pt x="3582691" y="950857"/>
                  <a:pt x="3542208" y="1092275"/>
                  <a:pt x="3550135" y="1220031"/>
                </a:cubicBezTo>
                <a:cubicBezTo>
                  <a:pt x="3324775" y="1246865"/>
                  <a:pt x="3254812" y="1169770"/>
                  <a:pt x="2993947" y="1220031"/>
                </a:cubicBezTo>
                <a:cubicBezTo>
                  <a:pt x="2733082" y="1270292"/>
                  <a:pt x="2734701" y="1186209"/>
                  <a:pt x="2508762" y="1220031"/>
                </a:cubicBezTo>
                <a:cubicBezTo>
                  <a:pt x="2282823" y="1253853"/>
                  <a:pt x="2225313" y="1182569"/>
                  <a:pt x="1988076" y="1220031"/>
                </a:cubicBezTo>
                <a:cubicBezTo>
                  <a:pt x="1750839" y="1257493"/>
                  <a:pt x="1641810" y="1160011"/>
                  <a:pt x="1431888" y="1220031"/>
                </a:cubicBezTo>
                <a:cubicBezTo>
                  <a:pt x="1221966" y="1280051"/>
                  <a:pt x="1067803" y="1188436"/>
                  <a:pt x="946703" y="1220031"/>
                </a:cubicBezTo>
                <a:cubicBezTo>
                  <a:pt x="825604" y="1251626"/>
                  <a:pt x="274102" y="1131035"/>
                  <a:pt x="0" y="1220031"/>
                </a:cubicBezTo>
                <a:cubicBezTo>
                  <a:pt x="-42602" y="1017635"/>
                  <a:pt x="28195" y="981069"/>
                  <a:pt x="0" y="788953"/>
                </a:cubicBezTo>
                <a:cubicBezTo>
                  <a:pt x="-28195" y="596837"/>
                  <a:pt x="43437" y="589363"/>
                  <a:pt x="0" y="418877"/>
                </a:cubicBezTo>
                <a:cubicBezTo>
                  <a:pt x="-43437" y="248391"/>
                  <a:pt x="50227" y="139251"/>
                  <a:pt x="0" y="0"/>
                </a:cubicBezTo>
                <a:close/>
              </a:path>
              <a:path w="3550135" h="1220031" stroke="0" extrusionOk="0">
                <a:moveTo>
                  <a:pt x="0" y="0"/>
                </a:moveTo>
                <a:cubicBezTo>
                  <a:pt x="284738" y="-24586"/>
                  <a:pt x="492424" y="62913"/>
                  <a:pt x="662692" y="0"/>
                </a:cubicBezTo>
                <a:cubicBezTo>
                  <a:pt x="832960" y="-62913"/>
                  <a:pt x="1046675" y="29911"/>
                  <a:pt x="1218880" y="0"/>
                </a:cubicBezTo>
                <a:cubicBezTo>
                  <a:pt x="1391085" y="-29911"/>
                  <a:pt x="1602368" y="76180"/>
                  <a:pt x="1881572" y="0"/>
                </a:cubicBezTo>
                <a:cubicBezTo>
                  <a:pt x="2160776" y="-76180"/>
                  <a:pt x="2277194" y="24887"/>
                  <a:pt x="2508762" y="0"/>
                </a:cubicBezTo>
                <a:cubicBezTo>
                  <a:pt x="2740330" y="-24887"/>
                  <a:pt x="2923524" y="22356"/>
                  <a:pt x="3029449" y="0"/>
                </a:cubicBezTo>
                <a:cubicBezTo>
                  <a:pt x="3135374" y="-22356"/>
                  <a:pt x="3326490" y="2254"/>
                  <a:pt x="3550135" y="0"/>
                </a:cubicBezTo>
                <a:cubicBezTo>
                  <a:pt x="3592078" y="89098"/>
                  <a:pt x="3525422" y="271184"/>
                  <a:pt x="3550135" y="406677"/>
                </a:cubicBezTo>
                <a:cubicBezTo>
                  <a:pt x="3574848" y="542170"/>
                  <a:pt x="3542164" y="619859"/>
                  <a:pt x="3550135" y="801154"/>
                </a:cubicBezTo>
                <a:cubicBezTo>
                  <a:pt x="3558106" y="982449"/>
                  <a:pt x="3517272" y="1066866"/>
                  <a:pt x="3550135" y="1220031"/>
                </a:cubicBezTo>
                <a:cubicBezTo>
                  <a:pt x="3269696" y="1274513"/>
                  <a:pt x="3099133" y="1209041"/>
                  <a:pt x="2922944" y="1220031"/>
                </a:cubicBezTo>
                <a:cubicBezTo>
                  <a:pt x="2746755" y="1231021"/>
                  <a:pt x="2529658" y="1206720"/>
                  <a:pt x="2402258" y="1220031"/>
                </a:cubicBezTo>
                <a:cubicBezTo>
                  <a:pt x="2274858" y="1233342"/>
                  <a:pt x="2057189" y="1170182"/>
                  <a:pt x="1881572" y="1220031"/>
                </a:cubicBezTo>
                <a:cubicBezTo>
                  <a:pt x="1705955" y="1269880"/>
                  <a:pt x="1485457" y="1194164"/>
                  <a:pt x="1289882" y="1220031"/>
                </a:cubicBezTo>
                <a:cubicBezTo>
                  <a:pt x="1094307" y="1245898"/>
                  <a:pt x="923877" y="1210356"/>
                  <a:pt x="698193" y="1220031"/>
                </a:cubicBezTo>
                <a:cubicBezTo>
                  <a:pt x="472509" y="1229706"/>
                  <a:pt x="177916" y="1203556"/>
                  <a:pt x="0" y="1220031"/>
                </a:cubicBezTo>
                <a:cubicBezTo>
                  <a:pt x="-7292" y="1082238"/>
                  <a:pt x="2508" y="932441"/>
                  <a:pt x="0" y="825554"/>
                </a:cubicBezTo>
                <a:cubicBezTo>
                  <a:pt x="-2508" y="718667"/>
                  <a:pt x="1839" y="532530"/>
                  <a:pt x="0" y="406677"/>
                </a:cubicBezTo>
                <a:cubicBezTo>
                  <a:pt x="-1839" y="280824"/>
                  <a:pt x="36932" y="91467"/>
                  <a:pt x="0" y="0"/>
                </a:cubicBezTo>
                <a:close/>
              </a:path>
            </a:pathLst>
          </a:custGeom>
          <a:solidFill>
            <a:schemeClr val="bg1"/>
          </a:solidFill>
          <a:ln w="762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71489688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PH" sz="32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Kraash Black" panose="03000600000000000000" pitchFamily="66" charset="0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227548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  <p:bldGraphic spid="9" grpId="2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EBC81-FF9A-9F38-35D7-C67B3CEC7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3A3B-3A70-2A9F-68CA-7D894CD679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32C3F3-0E8E-88C4-55F5-0064956E96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723" y="3602038"/>
            <a:ext cx="9144000" cy="1655762"/>
          </a:xfrm>
        </p:spPr>
        <p:txBody>
          <a:bodyPr/>
          <a:lstStyle/>
          <a:p>
            <a:endParaRPr kumimoji="1" lang="ja-JP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E431E5C-FEDD-A2D3-16F8-E049F28E87C7}"/>
              </a:ext>
            </a:extLst>
          </p:cNvPr>
          <p:cNvGraphicFramePr/>
          <p:nvPr/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507945-8461-261F-9785-2B2E1140351B}"/>
              </a:ext>
            </a:extLst>
          </p:cNvPr>
          <p:cNvGraphicFramePr/>
          <p:nvPr/>
        </p:nvGraphicFramePr>
        <p:xfrm>
          <a:off x="2414421" y="633135"/>
          <a:ext cx="9652000" cy="6116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" name="Arrow: Right 29">
            <a:extLst>
              <a:ext uri="{FF2B5EF4-FFF2-40B4-BE49-F238E27FC236}">
                <a16:creationId xmlns:a16="http://schemas.microsoft.com/office/drawing/2014/main" id="{5B5FE6BC-7EFC-E1B6-9DCD-783DFA6C1104}"/>
              </a:ext>
            </a:extLst>
          </p:cNvPr>
          <p:cNvSpPr/>
          <p:nvPr/>
        </p:nvSpPr>
        <p:spPr>
          <a:xfrm>
            <a:off x="56302" y="2979868"/>
            <a:ext cx="4171232" cy="12330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7DE0AD7-EFF6-50CA-0AF6-A4701B69EE7B}"/>
              </a:ext>
            </a:extLst>
          </p:cNvPr>
          <p:cNvSpPr/>
          <p:nvPr/>
        </p:nvSpPr>
        <p:spPr>
          <a:xfrm>
            <a:off x="6561151" y="2979868"/>
            <a:ext cx="1437018" cy="1359401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C073B73-73F8-27E3-6742-4110E32EA4AD}"/>
              </a:ext>
            </a:extLst>
          </p:cNvPr>
          <p:cNvSpPr/>
          <p:nvPr/>
        </p:nvSpPr>
        <p:spPr>
          <a:xfrm>
            <a:off x="6662343" y="3242343"/>
            <a:ext cx="123463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" panose="020E0602020502020306" pitchFamily="34" charset="0"/>
              </a:rPr>
              <a:t>SPIN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1EA996C-1FA7-A34F-7970-9683755B48A6}"/>
              </a:ext>
            </a:extLst>
          </p:cNvPr>
          <p:cNvSpPr/>
          <p:nvPr/>
        </p:nvSpPr>
        <p:spPr>
          <a:xfrm>
            <a:off x="-301617" y="666121"/>
            <a:ext cx="643447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ja-JP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SPIN THE WHEEL</a:t>
            </a:r>
          </a:p>
        </p:txBody>
      </p:sp>
      <p:sp>
        <p:nvSpPr>
          <p:cNvPr id="40" name="Oval 39">
            <a:hlinkClick r:id="rId5"/>
            <a:extLst>
              <a:ext uri="{FF2B5EF4-FFF2-40B4-BE49-F238E27FC236}">
                <a16:creationId xmlns:a16="http://schemas.microsoft.com/office/drawing/2014/main" id="{66FFDFDF-1B1E-01B5-B2A9-9186F252B470}"/>
              </a:ext>
            </a:extLst>
          </p:cNvPr>
          <p:cNvSpPr/>
          <p:nvPr/>
        </p:nvSpPr>
        <p:spPr>
          <a:xfrm>
            <a:off x="162813" y="6229696"/>
            <a:ext cx="1053699" cy="443753"/>
          </a:xfrm>
          <a:prstGeom prst="ellipse">
            <a:avLst/>
          </a:prstGeom>
          <a:solidFill>
            <a:srgbClr val="FF66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Oval 40">
            <a:hlinkClick r:id="rId6"/>
            <a:extLst>
              <a:ext uri="{FF2B5EF4-FFF2-40B4-BE49-F238E27FC236}">
                <a16:creationId xmlns:a16="http://schemas.microsoft.com/office/drawing/2014/main" id="{37D89DFC-9278-DE79-F1C6-329A48D45348}"/>
              </a:ext>
            </a:extLst>
          </p:cNvPr>
          <p:cNvSpPr/>
          <p:nvPr/>
        </p:nvSpPr>
        <p:spPr>
          <a:xfrm>
            <a:off x="1296849" y="6217018"/>
            <a:ext cx="1053699" cy="44375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Oval 41">
            <a:hlinkClick r:id="rId7"/>
            <a:extLst>
              <a:ext uri="{FF2B5EF4-FFF2-40B4-BE49-F238E27FC236}">
                <a16:creationId xmlns:a16="http://schemas.microsoft.com/office/drawing/2014/main" id="{9CEB43A6-5A31-7AAA-A894-18684FC7063A}"/>
              </a:ext>
            </a:extLst>
          </p:cNvPr>
          <p:cNvSpPr/>
          <p:nvPr/>
        </p:nvSpPr>
        <p:spPr>
          <a:xfrm>
            <a:off x="2388774" y="6240637"/>
            <a:ext cx="1053699" cy="443753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Oval 42">
            <a:hlinkClick r:id="rId8"/>
            <a:extLst>
              <a:ext uri="{FF2B5EF4-FFF2-40B4-BE49-F238E27FC236}">
                <a16:creationId xmlns:a16="http://schemas.microsoft.com/office/drawing/2014/main" id="{E0801A3F-697D-BDC8-86FB-75B75806F16B}"/>
              </a:ext>
            </a:extLst>
          </p:cNvPr>
          <p:cNvSpPr/>
          <p:nvPr/>
        </p:nvSpPr>
        <p:spPr>
          <a:xfrm>
            <a:off x="3548457" y="6214771"/>
            <a:ext cx="1053699" cy="44375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Oval 45">
            <a:hlinkClick r:id="rId9"/>
            <a:extLst>
              <a:ext uri="{FF2B5EF4-FFF2-40B4-BE49-F238E27FC236}">
                <a16:creationId xmlns:a16="http://schemas.microsoft.com/office/drawing/2014/main" id="{C407CD38-2096-8B0F-757B-805DF4233B02}"/>
              </a:ext>
            </a:extLst>
          </p:cNvPr>
          <p:cNvSpPr/>
          <p:nvPr/>
        </p:nvSpPr>
        <p:spPr>
          <a:xfrm>
            <a:off x="4746366" y="6214771"/>
            <a:ext cx="1053699" cy="443753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Oval 46">
            <a:hlinkClick r:id="rId10"/>
            <a:extLst>
              <a:ext uri="{FF2B5EF4-FFF2-40B4-BE49-F238E27FC236}">
                <a16:creationId xmlns:a16="http://schemas.microsoft.com/office/drawing/2014/main" id="{7246A375-23EB-54CD-33CE-177A891F631C}"/>
              </a:ext>
            </a:extLst>
          </p:cNvPr>
          <p:cNvSpPr/>
          <p:nvPr/>
        </p:nvSpPr>
        <p:spPr>
          <a:xfrm>
            <a:off x="8867098" y="6236251"/>
            <a:ext cx="1053699" cy="44375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Oval 47">
            <a:hlinkClick r:id="rId11"/>
            <a:extLst>
              <a:ext uri="{FF2B5EF4-FFF2-40B4-BE49-F238E27FC236}">
                <a16:creationId xmlns:a16="http://schemas.microsoft.com/office/drawing/2014/main" id="{A3ABC4A4-BB02-8646-D0DC-C7CCF013B0BC}"/>
              </a:ext>
            </a:extLst>
          </p:cNvPr>
          <p:cNvSpPr/>
          <p:nvPr/>
        </p:nvSpPr>
        <p:spPr>
          <a:xfrm>
            <a:off x="9959023" y="6259870"/>
            <a:ext cx="1053699" cy="44375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Oval 48">
            <a:hlinkClick r:id="rId12"/>
            <a:extLst>
              <a:ext uri="{FF2B5EF4-FFF2-40B4-BE49-F238E27FC236}">
                <a16:creationId xmlns:a16="http://schemas.microsoft.com/office/drawing/2014/main" id="{C1C02ED4-B9F7-EAE3-F141-676F9920BE63}"/>
              </a:ext>
            </a:extLst>
          </p:cNvPr>
          <p:cNvSpPr/>
          <p:nvPr/>
        </p:nvSpPr>
        <p:spPr>
          <a:xfrm>
            <a:off x="11118706" y="6234004"/>
            <a:ext cx="1053699" cy="44375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FCD931D-7949-B187-0A6C-EB9051C8E864}"/>
              </a:ext>
            </a:extLst>
          </p:cNvPr>
          <p:cNvSpPr/>
          <p:nvPr/>
        </p:nvSpPr>
        <p:spPr>
          <a:xfrm>
            <a:off x="408272" y="3248095"/>
            <a:ext cx="326403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" panose="020E0602020502020306" pitchFamily="34" charset="0"/>
              </a:rPr>
              <a:t>Who are they?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EF957E-CDF6-3642-C22F-7D5ED0307920}"/>
              </a:ext>
            </a:extLst>
          </p:cNvPr>
          <p:cNvSpPr/>
          <p:nvPr/>
        </p:nvSpPr>
        <p:spPr>
          <a:xfrm>
            <a:off x="287322" y="4561256"/>
            <a:ext cx="41264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" panose="020E0602020502020306" pitchFamily="34" charset="0"/>
              </a:rPr>
              <a:t>They’re _________s</a:t>
            </a:r>
            <a:r>
              <a:rPr lang="en-US" altLang="ja-JP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erlin Sans FB" panose="020E0602020502020306" pitchFamily="34" charset="0"/>
              </a:rPr>
              <a:t>.</a:t>
            </a:r>
            <a:endParaRPr lang="en-US" altLang="ja-JP" sz="40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82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9" grpId="1">
        <p:bldAsOne/>
      </p:bldGraphic>
      <p:bldGraphic spid="9" grpId="2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17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Kraash Black</vt:lpstr>
      <vt:lpstr>游ゴシック</vt:lpstr>
      <vt:lpstr>游ゴシック Light</vt:lpstr>
      <vt:lpstr>Arial</vt:lpstr>
      <vt:lpstr>Berlin Sans FB</vt:lpstr>
      <vt:lpstr>Berlin Sans FB Demi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Mae Doledo</dc:creator>
  <cp:lastModifiedBy>Sarah Mae Doledo</cp:lastModifiedBy>
  <cp:revision>3</cp:revision>
  <dcterms:created xsi:type="dcterms:W3CDTF">2026-07-06T11:33:35Z</dcterms:created>
  <dcterms:modified xsi:type="dcterms:W3CDTF">2026-07-07T00:52:27Z</dcterms:modified>
</cp:coreProperties>
</file>