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7" r:id="rId6"/>
    <p:sldId id="260" r:id="rId7"/>
    <p:sldId id="278" r:id="rId8"/>
    <p:sldId id="261" r:id="rId9"/>
    <p:sldId id="279" r:id="rId10"/>
    <p:sldId id="262" r:id="rId11"/>
    <p:sldId id="280" r:id="rId12"/>
    <p:sldId id="263" r:id="rId13"/>
    <p:sldId id="282" r:id="rId14"/>
    <p:sldId id="264" r:id="rId15"/>
    <p:sldId id="281" r:id="rId16"/>
    <p:sldId id="265" r:id="rId17"/>
    <p:sldId id="283" r:id="rId18"/>
    <p:sldId id="266" r:id="rId19"/>
    <p:sldId id="28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497D-39C4-DBAF-3CE7-E7C57D24C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D064E-5DDC-12BB-AB0F-FB97B8F41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CCF9-374B-8425-EBD8-A2B14FF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13AE6-B6B3-5515-2226-B1E08C60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E3EA-F01A-588E-602B-A0321438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6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15D-9BBE-A756-5123-C3768D80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73710-AA6F-CC06-75C3-A11C160A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4ABAD-E67D-778B-05A7-0D36B008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F5A2-8F14-BBC5-178B-D4914FAC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77B6-74F5-BDAF-8B7A-205C1496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3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7A509-DA25-833A-DE1A-EAD3F782D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77034-A76F-4157-214C-8DAF8DCBA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7804-2824-6DB2-B034-B9EF91CB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C647-BE52-DCB2-DC15-36CE1865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D59FB-F460-55A4-6E95-9F9C1A1B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FE9C-9FC3-7279-F2E8-4931BC9C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E427-E7DF-FE33-9F3A-4F7A7300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33084-E380-B956-6769-FEDD1DE0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418F8-07C3-727B-1FAE-CF1A3A00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DDB97-B731-E5CD-B7EA-828B7A76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0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5FB4-7F9A-E16F-67C6-6A71834F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EC57-0786-49B0-C178-C32A0EBE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8C91-88CC-8951-EC86-7169DCFA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2C2D-CC16-6FD9-2628-BFB6BDAB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9E9F-F68F-D01C-AF6E-708F6171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3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69A5-DA79-5CA8-D49D-B69EEE1C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969A-5261-5E1B-FDCF-9778707A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3F4E6-ED0B-0962-D024-CE1DCD6D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B58E6-7926-ACC0-3BC5-A58142E3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118A0-F418-BE9A-3A19-8F1C4EE5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C0254-BA35-7B10-B8E2-0D377D81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6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9677-CF86-49CD-F933-68804A34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57C2-87E3-D740-251E-A9C9DD4E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F8265-A1BA-F6B1-6626-500912D6A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69CFD-CC9E-9005-79DE-6C8CADB82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D6B8-21AD-D567-45D6-7AAD4D21F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4BF0B-434F-1FD4-7757-93ECE6C2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D9C4C-B872-FB63-DC90-1B00F40E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0C7C5-7A2F-E68B-B2DF-458A6B1A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82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4DE4-F446-4EE5-DDC9-817D1C98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DA6F2-0280-6EBD-AB68-AB42A01A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D377A-C954-5B7C-65F4-722ED4B1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AE4A4-6E48-BE54-2CA8-4C14C5A2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24C9D-765C-1BCE-90F4-72C4CE28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3C95A-1B08-1CFC-206B-3116D2FD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4E26-C426-C4FC-6784-232EF007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7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C057-B58C-E15B-B32D-A2DD7484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8E02-7C80-63BB-3DF8-3BD67C2F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67C8A-B4CB-41E9-D755-0A6EF4BBD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A0787-1379-7615-3A26-D821B598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07DD-C4C4-F2DB-5B62-F4625343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2FA7-74B2-8455-7DA5-A070315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0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E270-C865-CFE6-CD6C-5A24F783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33607-A8F9-AEFA-FDC3-4A08BB21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DEF1B-60D3-6ECD-B255-3534E06EF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43045-A220-F3B1-041B-A9071EB8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69316-1A1B-2261-4D6C-736EE182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AC21B-BD43-E7D8-D30E-27563A27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FB65E-3281-7F44-2A78-93622F7A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E77F-B32D-49BB-3960-E3E54262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9993-5193-F3AF-2A59-530A1CE3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26B1-B654-4886-94F0-CD713ECE6A61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8DC7-51A8-640A-CE4C-A9C3ADD9D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F88A-1B1F-98DD-4109-4B80397F1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B530F-9F9E-470C-BA7F-1B7A2325E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audio" Target="../media/audio3.wav"/><Relationship Id="rId9" Type="http://schemas.openxmlformats.org/officeDocument/2006/relationships/slide" Target="slide14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7694B21-71E8-5622-EABB-325D373D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6" y="3114135"/>
            <a:ext cx="10981764" cy="3429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2756-BDE7-84EF-FD54-097257BC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" name="Content Placeholder 15">
            <a:extLst>
              <a:ext uri="{FF2B5EF4-FFF2-40B4-BE49-F238E27FC236}">
                <a16:creationId xmlns:a16="http://schemas.microsoft.com/office/drawing/2014/main" id="{0BAF4A03-C96D-9C33-4890-239F1B8B6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0" y="-485417"/>
            <a:ext cx="10719546" cy="3429000"/>
          </a:xfrm>
          <a:prstGeom prst="rect">
            <a:avLst/>
          </a:prstGeom>
        </p:spPr>
      </p:pic>
      <p:pic>
        <p:nvPicPr>
          <p:cNvPr id="17" name="Content Placeholder 15">
            <a:extLst>
              <a:ext uri="{FF2B5EF4-FFF2-40B4-BE49-F238E27FC236}">
                <a16:creationId xmlns:a16="http://schemas.microsoft.com/office/drawing/2014/main" id="{E2D3F404-04C2-7CB3-AE3D-004FBB3D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57" y="1271741"/>
            <a:ext cx="1071954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7E1F2-32F5-D128-A732-A239610946E8}"/>
              </a:ext>
            </a:extLst>
          </p:cNvPr>
          <p:cNvSpPr txBox="1"/>
          <p:nvPr/>
        </p:nvSpPr>
        <p:spPr>
          <a:xfrm>
            <a:off x="1707268" y="-394983"/>
            <a:ext cx="9327387" cy="134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PH" sz="48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  <a:cs typeface="Agent Red" panose="00000400000000000000" pitchFamily="2" charset="0"/>
              </a:rPr>
              <a:t>CAR RACING GAME 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8E89F0C1-519D-69EB-FB4F-C36A9E187472}"/>
              </a:ext>
            </a:extLst>
          </p:cNvPr>
          <p:cNvSpPr/>
          <p:nvPr/>
        </p:nvSpPr>
        <p:spPr>
          <a:xfrm>
            <a:off x="4700553" y="5559540"/>
            <a:ext cx="3550135" cy="1220031"/>
          </a:xfrm>
          <a:custGeom>
            <a:avLst/>
            <a:gdLst>
              <a:gd name="connsiteX0" fmla="*/ 0 w 3550135"/>
              <a:gd name="connsiteY0" fmla="*/ 0 h 1220031"/>
              <a:gd name="connsiteX1" fmla="*/ 485185 w 3550135"/>
              <a:gd name="connsiteY1" fmla="*/ 0 h 1220031"/>
              <a:gd name="connsiteX2" fmla="*/ 970370 w 3550135"/>
              <a:gd name="connsiteY2" fmla="*/ 0 h 1220031"/>
              <a:gd name="connsiteX3" fmla="*/ 1491057 w 3550135"/>
              <a:gd name="connsiteY3" fmla="*/ 0 h 1220031"/>
              <a:gd name="connsiteX4" fmla="*/ 2047245 w 3550135"/>
              <a:gd name="connsiteY4" fmla="*/ 0 h 1220031"/>
              <a:gd name="connsiteX5" fmla="*/ 2709936 w 3550135"/>
              <a:gd name="connsiteY5" fmla="*/ 0 h 1220031"/>
              <a:gd name="connsiteX6" fmla="*/ 3550135 w 3550135"/>
              <a:gd name="connsiteY6" fmla="*/ 0 h 1220031"/>
              <a:gd name="connsiteX7" fmla="*/ 3550135 w 3550135"/>
              <a:gd name="connsiteY7" fmla="*/ 394477 h 1220031"/>
              <a:gd name="connsiteX8" fmla="*/ 3550135 w 3550135"/>
              <a:gd name="connsiteY8" fmla="*/ 776753 h 1220031"/>
              <a:gd name="connsiteX9" fmla="*/ 3550135 w 3550135"/>
              <a:gd name="connsiteY9" fmla="*/ 1220031 h 1220031"/>
              <a:gd name="connsiteX10" fmla="*/ 2993947 w 3550135"/>
              <a:gd name="connsiteY10" fmla="*/ 1220031 h 1220031"/>
              <a:gd name="connsiteX11" fmla="*/ 2508762 w 3550135"/>
              <a:gd name="connsiteY11" fmla="*/ 1220031 h 1220031"/>
              <a:gd name="connsiteX12" fmla="*/ 1988076 w 3550135"/>
              <a:gd name="connsiteY12" fmla="*/ 1220031 h 1220031"/>
              <a:gd name="connsiteX13" fmla="*/ 1431888 w 3550135"/>
              <a:gd name="connsiteY13" fmla="*/ 1220031 h 1220031"/>
              <a:gd name="connsiteX14" fmla="*/ 946703 w 3550135"/>
              <a:gd name="connsiteY14" fmla="*/ 1220031 h 1220031"/>
              <a:gd name="connsiteX15" fmla="*/ 0 w 3550135"/>
              <a:gd name="connsiteY15" fmla="*/ 1220031 h 1220031"/>
              <a:gd name="connsiteX16" fmla="*/ 0 w 3550135"/>
              <a:gd name="connsiteY16" fmla="*/ 788953 h 1220031"/>
              <a:gd name="connsiteX17" fmla="*/ 0 w 3550135"/>
              <a:gd name="connsiteY17" fmla="*/ 418877 h 1220031"/>
              <a:gd name="connsiteX18" fmla="*/ 0 w 3550135"/>
              <a:gd name="connsiteY18" fmla="*/ 0 h 12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50135" h="1220031" fill="none" extrusionOk="0">
                <a:moveTo>
                  <a:pt x="0" y="0"/>
                </a:moveTo>
                <a:cubicBezTo>
                  <a:pt x="189363" y="-18648"/>
                  <a:pt x="264467" y="52567"/>
                  <a:pt x="485185" y="0"/>
                </a:cubicBezTo>
                <a:cubicBezTo>
                  <a:pt x="705903" y="-52567"/>
                  <a:pt x="733994" y="47648"/>
                  <a:pt x="970370" y="0"/>
                </a:cubicBezTo>
                <a:cubicBezTo>
                  <a:pt x="1206747" y="-47648"/>
                  <a:pt x="1258244" y="55938"/>
                  <a:pt x="1491057" y="0"/>
                </a:cubicBezTo>
                <a:cubicBezTo>
                  <a:pt x="1723870" y="-55938"/>
                  <a:pt x="1875822" y="4207"/>
                  <a:pt x="2047245" y="0"/>
                </a:cubicBezTo>
                <a:cubicBezTo>
                  <a:pt x="2218668" y="-4207"/>
                  <a:pt x="2445745" y="1394"/>
                  <a:pt x="2709936" y="0"/>
                </a:cubicBezTo>
                <a:cubicBezTo>
                  <a:pt x="2974127" y="-1394"/>
                  <a:pt x="3187058" y="83631"/>
                  <a:pt x="3550135" y="0"/>
                </a:cubicBezTo>
                <a:cubicBezTo>
                  <a:pt x="3590751" y="123673"/>
                  <a:pt x="3545005" y="307828"/>
                  <a:pt x="3550135" y="394477"/>
                </a:cubicBezTo>
                <a:cubicBezTo>
                  <a:pt x="3555265" y="481126"/>
                  <a:pt x="3517579" y="602649"/>
                  <a:pt x="3550135" y="776753"/>
                </a:cubicBezTo>
                <a:cubicBezTo>
                  <a:pt x="3582691" y="950857"/>
                  <a:pt x="3542208" y="1092275"/>
                  <a:pt x="3550135" y="1220031"/>
                </a:cubicBezTo>
                <a:cubicBezTo>
                  <a:pt x="3324775" y="1246865"/>
                  <a:pt x="3254812" y="1169770"/>
                  <a:pt x="2993947" y="1220031"/>
                </a:cubicBezTo>
                <a:cubicBezTo>
                  <a:pt x="2733082" y="1270292"/>
                  <a:pt x="2734701" y="1186209"/>
                  <a:pt x="2508762" y="1220031"/>
                </a:cubicBezTo>
                <a:cubicBezTo>
                  <a:pt x="2282823" y="1253853"/>
                  <a:pt x="2225313" y="1182569"/>
                  <a:pt x="1988076" y="1220031"/>
                </a:cubicBezTo>
                <a:cubicBezTo>
                  <a:pt x="1750839" y="1257493"/>
                  <a:pt x="1641810" y="1160011"/>
                  <a:pt x="1431888" y="1220031"/>
                </a:cubicBezTo>
                <a:cubicBezTo>
                  <a:pt x="1221966" y="1280051"/>
                  <a:pt x="1067803" y="1188436"/>
                  <a:pt x="946703" y="1220031"/>
                </a:cubicBezTo>
                <a:cubicBezTo>
                  <a:pt x="825604" y="1251626"/>
                  <a:pt x="274102" y="1131035"/>
                  <a:pt x="0" y="1220031"/>
                </a:cubicBezTo>
                <a:cubicBezTo>
                  <a:pt x="-42602" y="1017635"/>
                  <a:pt x="28195" y="981069"/>
                  <a:pt x="0" y="788953"/>
                </a:cubicBezTo>
                <a:cubicBezTo>
                  <a:pt x="-28195" y="596837"/>
                  <a:pt x="43437" y="589363"/>
                  <a:pt x="0" y="418877"/>
                </a:cubicBezTo>
                <a:cubicBezTo>
                  <a:pt x="-43437" y="248391"/>
                  <a:pt x="50227" y="139251"/>
                  <a:pt x="0" y="0"/>
                </a:cubicBezTo>
                <a:close/>
              </a:path>
              <a:path w="3550135" h="1220031" stroke="0" extrusionOk="0">
                <a:moveTo>
                  <a:pt x="0" y="0"/>
                </a:moveTo>
                <a:cubicBezTo>
                  <a:pt x="284738" y="-24586"/>
                  <a:pt x="492424" y="62913"/>
                  <a:pt x="662692" y="0"/>
                </a:cubicBezTo>
                <a:cubicBezTo>
                  <a:pt x="832960" y="-62913"/>
                  <a:pt x="1046675" y="29911"/>
                  <a:pt x="1218880" y="0"/>
                </a:cubicBezTo>
                <a:cubicBezTo>
                  <a:pt x="1391085" y="-29911"/>
                  <a:pt x="1602368" y="76180"/>
                  <a:pt x="1881572" y="0"/>
                </a:cubicBezTo>
                <a:cubicBezTo>
                  <a:pt x="2160776" y="-76180"/>
                  <a:pt x="2277194" y="24887"/>
                  <a:pt x="2508762" y="0"/>
                </a:cubicBezTo>
                <a:cubicBezTo>
                  <a:pt x="2740330" y="-24887"/>
                  <a:pt x="2923524" y="22356"/>
                  <a:pt x="3029449" y="0"/>
                </a:cubicBezTo>
                <a:cubicBezTo>
                  <a:pt x="3135374" y="-22356"/>
                  <a:pt x="3326490" y="2254"/>
                  <a:pt x="3550135" y="0"/>
                </a:cubicBezTo>
                <a:cubicBezTo>
                  <a:pt x="3592078" y="89098"/>
                  <a:pt x="3525422" y="271184"/>
                  <a:pt x="3550135" y="406677"/>
                </a:cubicBezTo>
                <a:cubicBezTo>
                  <a:pt x="3574848" y="542170"/>
                  <a:pt x="3542164" y="619859"/>
                  <a:pt x="3550135" y="801154"/>
                </a:cubicBezTo>
                <a:cubicBezTo>
                  <a:pt x="3558106" y="982449"/>
                  <a:pt x="3517272" y="1066866"/>
                  <a:pt x="3550135" y="1220031"/>
                </a:cubicBezTo>
                <a:cubicBezTo>
                  <a:pt x="3269696" y="1274513"/>
                  <a:pt x="3099133" y="1209041"/>
                  <a:pt x="2922944" y="1220031"/>
                </a:cubicBezTo>
                <a:cubicBezTo>
                  <a:pt x="2746755" y="1231021"/>
                  <a:pt x="2529658" y="1206720"/>
                  <a:pt x="2402258" y="1220031"/>
                </a:cubicBezTo>
                <a:cubicBezTo>
                  <a:pt x="2274858" y="1233342"/>
                  <a:pt x="2057189" y="1170182"/>
                  <a:pt x="1881572" y="1220031"/>
                </a:cubicBezTo>
                <a:cubicBezTo>
                  <a:pt x="1705955" y="1269880"/>
                  <a:pt x="1485457" y="1194164"/>
                  <a:pt x="1289882" y="1220031"/>
                </a:cubicBezTo>
                <a:cubicBezTo>
                  <a:pt x="1094307" y="1245898"/>
                  <a:pt x="923877" y="1210356"/>
                  <a:pt x="698193" y="1220031"/>
                </a:cubicBezTo>
                <a:cubicBezTo>
                  <a:pt x="472509" y="1229706"/>
                  <a:pt x="177916" y="1203556"/>
                  <a:pt x="0" y="1220031"/>
                </a:cubicBezTo>
                <a:cubicBezTo>
                  <a:pt x="-7292" y="1082238"/>
                  <a:pt x="2508" y="932441"/>
                  <a:pt x="0" y="825554"/>
                </a:cubicBezTo>
                <a:cubicBezTo>
                  <a:pt x="-2508" y="718667"/>
                  <a:pt x="1839" y="532530"/>
                  <a:pt x="0" y="406677"/>
                </a:cubicBezTo>
                <a:cubicBezTo>
                  <a:pt x="-1839" y="280824"/>
                  <a:pt x="36932" y="914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148968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2050" name="Picture 2" descr="Racing Car Above: Over 2,484 Royalty-Free Licensable Stock Illustrations &amp;  Drawings | Shutterstock">
            <a:extLst>
              <a:ext uri="{FF2B5EF4-FFF2-40B4-BE49-F238E27FC236}">
                <a16:creationId xmlns:a16="http://schemas.microsoft.com/office/drawing/2014/main" id="{7B80625B-2EE8-934A-3688-0051011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4" b="90000" l="1154" r="99615">
                        <a14:foregroundMark x1="29615" y1="22143" x2="13846" y2="56786"/>
                        <a14:foregroundMark x1="50375" y1="28624" x2="96923" y2="46786"/>
                        <a14:foregroundMark x1="5385" y1="11071" x2="43378" y2="25894"/>
                        <a14:foregroundMark x1="96923" y1="46786" x2="96923" y2="46786"/>
                        <a14:foregroundMark x1="86923" y1="50714" x2="74231" y2="86071"/>
                        <a14:foregroundMark x1="75385" y1="65000" x2="67308" y2="81786"/>
                        <a14:foregroundMark x1="67308" y1="81786" x2="69231" y2="85714"/>
                        <a14:foregroundMark x1="91538" y1="56429" x2="79615" y2="80714"/>
                        <a14:foregroundMark x1="79615" y1="80714" x2="78077" y2="81786"/>
                        <a14:foregroundMark x1="73846" y1="60357" x2="63846" y2="71786"/>
                        <a14:foregroundMark x1="23846" y1="25714" x2="7692" y2="52500"/>
                        <a14:foregroundMark x1="26031" y1="42571" x2="16154" y2="57857"/>
                        <a14:foregroundMark x1="33462" y1="31071" x2="31039" y2="34821"/>
                        <a14:foregroundMark x1="17308" y1="37500" x2="14615" y2="50357"/>
                        <a14:foregroundMark x1="2692" y1="6786" x2="35769" y2="21786"/>
                        <a14:foregroundMark x1="1154" y1="11071" x2="19231" y2="21786"/>
                        <a14:foregroundMark x1="19231" y1="21786" x2="23462" y2="22500"/>
                        <a14:foregroundMark x1="1923" y1="3571" x2="43521" y2="25740"/>
                        <a14:foregroundMark x1="19231" y1="10714" x2="44883" y2="24283"/>
                        <a14:foregroundMark x1="30769" y1="28214" x2="40106" y2="29396"/>
                        <a14:foregroundMark x1="1538" y1="10714" x2="17308" y2="18571"/>
                        <a14:foregroundMark x1="1538" y1="12857" x2="13462" y2="18571"/>
                        <a14:foregroundMark x1="13462" y1="18571" x2="13846" y2="18571"/>
                        <a14:foregroundMark x1="45194" y1="34217" x2="46538" y2="34643"/>
                        <a14:foregroundMark x1="30769" y1="29643" x2="37794" y2="31870"/>
                        <a14:foregroundMark x1="63077" y1="79286" x2="65385" y2="84643"/>
                        <a14:foregroundMark x1="99231" y1="52143" x2="99615" y2="56429"/>
                        <a14:foregroundMark x1="66538" y1="45357" x2="76154" y2="48929"/>
                        <a14:foregroundMark x1="45064" y1="34357" x2="51923" y2="37143"/>
                        <a14:foregroundMark x1="43592" y1="35932" x2="45841" y2="36603"/>
                        <a14:foregroundMark x1="46154" y1="26071" x2="49231" y2="29286"/>
                        <a14:foregroundMark x1="45000" y1="25000" x2="50385" y2="26429"/>
                        <a14:foregroundMark x1="45000" y1="23929" x2="49231" y2="27143"/>
                        <a14:backgroundMark x1="38398" y1="36167" x2="37308" y2="43929"/>
                        <a14:backgroundMark x1="39877" y1="35597" x2="42692" y2="36786"/>
                        <a14:backgroundMark x1="42635" y1="35730" x2="43462" y2="3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0943">
            <a:off x="-498626" y="420115"/>
            <a:ext cx="5284340" cy="56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3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3C4F82-CA74-241E-3FA1-0BBC6493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991" t="-520" r="2702" b="60761"/>
          <a:stretch>
            <a:fillRect/>
          </a:stretch>
        </p:blipFill>
        <p:spPr>
          <a:xfrm>
            <a:off x="1932657" y="1786025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9ED266-BB0D-5D10-76D3-3B1EDA4D0D23}"/>
              </a:ext>
            </a:extLst>
          </p:cNvPr>
          <p:cNvSpPr/>
          <p:nvPr/>
        </p:nvSpPr>
        <p:spPr>
          <a:xfrm>
            <a:off x="6722290" y="3089330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she?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85BDA-FC3C-E6BF-C790-C0CAC965D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31583" y="311531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24AA9-30ED-0C86-7F2C-E2B0BBF20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8" y="-7951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62113" y="2185988"/>
            <a:ext cx="9124950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BC9B8-5786-F739-B07B-80BEBE6E4A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991" t="-520" r="2702" b="60761"/>
          <a:stretch>
            <a:fillRect/>
          </a:stretch>
        </p:blipFill>
        <p:spPr>
          <a:xfrm>
            <a:off x="1927048" y="2308594"/>
            <a:ext cx="3946430" cy="2684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08DD56-3CFB-9028-1FE9-89C1138656E8}"/>
              </a:ext>
            </a:extLst>
          </p:cNvPr>
          <p:cNvSpPr/>
          <p:nvPr/>
        </p:nvSpPr>
        <p:spPr>
          <a:xfrm>
            <a:off x="5735369" y="3122988"/>
            <a:ext cx="500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doctor.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FD88C-8D4C-20D8-163A-01C413A92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93291" y="311531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04B0A-53E1-1F78-544B-75F5B6A74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50" y="-7951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28E67-4CBF-653E-C793-08B94C95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8" t="47638" r="76465" b="12603"/>
          <a:stretch>
            <a:fillRect/>
          </a:stretch>
        </p:blipFill>
        <p:spPr>
          <a:xfrm>
            <a:off x="1932657" y="1786025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34751C-126F-7D1F-9108-CB8FD8B71A5B}"/>
              </a:ext>
            </a:extLst>
          </p:cNvPr>
          <p:cNvSpPr/>
          <p:nvPr/>
        </p:nvSpPr>
        <p:spPr>
          <a:xfrm>
            <a:off x="6890606" y="308933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A1EDB-E9A6-3441-6A07-6F43F4B48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515388" y="312092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01883-864B-925E-86DC-AB71368CA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3" y="-7390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9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300038" y="2185988"/>
            <a:ext cx="11592772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custGeom>
                    <a:avLst/>
                    <a:gdLst>
                      <a:gd name="connsiteX0" fmla="*/ 0 w 11592772"/>
                      <a:gd name="connsiteY0" fmla="*/ 0 h 2929944"/>
                      <a:gd name="connsiteX1" fmla="*/ 480272 w 11592772"/>
                      <a:gd name="connsiteY1" fmla="*/ 0 h 2929944"/>
                      <a:gd name="connsiteX2" fmla="*/ 1540182 w 11592772"/>
                      <a:gd name="connsiteY2" fmla="*/ 0 h 2929944"/>
                      <a:gd name="connsiteX3" fmla="*/ 2252309 w 11592772"/>
                      <a:gd name="connsiteY3" fmla="*/ 0 h 2929944"/>
                      <a:gd name="connsiteX4" fmla="*/ 3196292 w 11592772"/>
                      <a:gd name="connsiteY4" fmla="*/ 0 h 2929944"/>
                      <a:gd name="connsiteX5" fmla="*/ 3908420 w 11592772"/>
                      <a:gd name="connsiteY5" fmla="*/ 0 h 2929944"/>
                      <a:gd name="connsiteX6" fmla="*/ 4852402 w 11592772"/>
                      <a:gd name="connsiteY6" fmla="*/ 0 h 2929944"/>
                      <a:gd name="connsiteX7" fmla="*/ 5564530 w 11592772"/>
                      <a:gd name="connsiteY7" fmla="*/ 0 h 2929944"/>
                      <a:gd name="connsiteX8" fmla="*/ 6044802 w 11592772"/>
                      <a:gd name="connsiteY8" fmla="*/ 0 h 2929944"/>
                      <a:gd name="connsiteX9" fmla="*/ 7104713 w 11592772"/>
                      <a:gd name="connsiteY9" fmla="*/ 0 h 2929944"/>
                      <a:gd name="connsiteX10" fmla="*/ 7816840 w 11592772"/>
                      <a:gd name="connsiteY10" fmla="*/ 0 h 2929944"/>
                      <a:gd name="connsiteX11" fmla="*/ 8528967 w 11592772"/>
                      <a:gd name="connsiteY11" fmla="*/ 0 h 2929944"/>
                      <a:gd name="connsiteX12" fmla="*/ 9357022 w 11592772"/>
                      <a:gd name="connsiteY12" fmla="*/ 0 h 2929944"/>
                      <a:gd name="connsiteX13" fmla="*/ 10069150 w 11592772"/>
                      <a:gd name="connsiteY13" fmla="*/ 0 h 2929944"/>
                      <a:gd name="connsiteX14" fmla="*/ 10549421 w 11592772"/>
                      <a:gd name="connsiteY14" fmla="*/ 0 h 2929944"/>
                      <a:gd name="connsiteX15" fmla="*/ 11592772 w 11592772"/>
                      <a:gd name="connsiteY15" fmla="*/ 0 h 2929944"/>
                      <a:gd name="connsiteX16" fmla="*/ 11592772 w 11592772"/>
                      <a:gd name="connsiteY16" fmla="*/ 615288 h 2929944"/>
                      <a:gd name="connsiteX17" fmla="*/ 11592772 w 11592772"/>
                      <a:gd name="connsiteY17" fmla="*/ 1171978 h 2929944"/>
                      <a:gd name="connsiteX18" fmla="*/ 11592772 w 11592772"/>
                      <a:gd name="connsiteY18" fmla="*/ 1816565 h 2929944"/>
                      <a:gd name="connsiteX19" fmla="*/ 11592772 w 11592772"/>
                      <a:gd name="connsiteY19" fmla="*/ 2402554 h 2929944"/>
                      <a:gd name="connsiteX20" fmla="*/ 11592772 w 11592772"/>
                      <a:gd name="connsiteY20" fmla="*/ 2929944 h 2929944"/>
                      <a:gd name="connsiteX21" fmla="*/ 10996572 w 11592772"/>
                      <a:gd name="connsiteY21" fmla="*/ 2929944 h 2929944"/>
                      <a:gd name="connsiteX22" fmla="*/ 10400372 w 11592772"/>
                      <a:gd name="connsiteY22" fmla="*/ 2929944 h 2929944"/>
                      <a:gd name="connsiteX23" fmla="*/ 9572317 w 11592772"/>
                      <a:gd name="connsiteY23" fmla="*/ 2929944 h 2929944"/>
                      <a:gd name="connsiteX24" fmla="*/ 8976117 w 11592772"/>
                      <a:gd name="connsiteY24" fmla="*/ 2929944 h 2929944"/>
                      <a:gd name="connsiteX25" fmla="*/ 8263990 w 11592772"/>
                      <a:gd name="connsiteY25" fmla="*/ 2929944 h 2929944"/>
                      <a:gd name="connsiteX26" fmla="*/ 7667791 w 11592772"/>
                      <a:gd name="connsiteY26" fmla="*/ 2929944 h 2929944"/>
                      <a:gd name="connsiteX27" fmla="*/ 6607880 w 11592772"/>
                      <a:gd name="connsiteY27" fmla="*/ 2929944 h 2929944"/>
                      <a:gd name="connsiteX28" fmla="*/ 6127608 w 11592772"/>
                      <a:gd name="connsiteY28" fmla="*/ 2929944 h 2929944"/>
                      <a:gd name="connsiteX29" fmla="*/ 5183624 w 11592772"/>
                      <a:gd name="connsiteY29" fmla="*/ 2929944 h 2929944"/>
                      <a:gd name="connsiteX30" fmla="*/ 4587425 w 11592772"/>
                      <a:gd name="connsiteY30" fmla="*/ 2929944 h 2929944"/>
                      <a:gd name="connsiteX31" fmla="*/ 4107152 w 11592772"/>
                      <a:gd name="connsiteY31" fmla="*/ 2929944 h 2929944"/>
                      <a:gd name="connsiteX32" fmla="*/ 3510953 w 11592772"/>
                      <a:gd name="connsiteY32" fmla="*/ 2929944 h 2929944"/>
                      <a:gd name="connsiteX33" fmla="*/ 2451043 w 11592772"/>
                      <a:gd name="connsiteY33" fmla="*/ 2929944 h 2929944"/>
                      <a:gd name="connsiteX34" fmla="*/ 1622988 w 11592772"/>
                      <a:gd name="connsiteY34" fmla="*/ 2929944 h 2929944"/>
                      <a:gd name="connsiteX35" fmla="*/ 910860 w 11592772"/>
                      <a:gd name="connsiteY35" fmla="*/ 2929944 h 2929944"/>
                      <a:gd name="connsiteX36" fmla="*/ 0 w 11592772"/>
                      <a:gd name="connsiteY36" fmla="*/ 2929944 h 2929944"/>
                      <a:gd name="connsiteX37" fmla="*/ 0 w 11592772"/>
                      <a:gd name="connsiteY37" fmla="*/ 2285356 h 2929944"/>
                      <a:gd name="connsiteX38" fmla="*/ 0 w 11592772"/>
                      <a:gd name="connsiteY38" fmla="*/ 1787266 h 2929944"/>
                      <a:gd name="connsiteX39" fmla="*/ 0 w 11592772"/>
                      <a:gd name="connsiteY39" fmla="*/ 1230576 h 2929944"/>
                      <a:gd name="connsiteX40" fmla="*/ 0 w 11592772"/>
                      <a:gd name="connsiteY40" fmla="*/ 703187 h 2929944"/>
                      <a:gd name="connsiteX41" fmla="*/ 0 w 11592772"/>
                      <a:gd name="connsiteY41" fmla="*/ 0 h 2929944"/>
                      <a:gd name="connsiteX0" fmla="*/ 0 w 11592772"/>
                      <a:gd name="connsiteY0" fmla="*/ 0 h 2929944"/>
                      <a:gd name="connsiteX1" fmla="*/ 943983 w 11592772"/>
                      <a:gd name="connsiteY1" fmla="*/ 0 h 2929944"/>
                      <a:gd name="connsiteX2" fmla="*/ 1656109 w 11592772"/>
                      <a:gd name="connsiteY2" fmla="*/ 0 h 2929944"/>
                      <a:gd name="connsiteX3" fmla="*/ 2136382 w 11592772"/>
                      <a:gd name="connsiteY3" fmla="*/ 0 h 2929944"/>
                      <a:gd name="connsiteX4" fmla="*/ 2848510 w 11592772"/>
                      <a:gd name="connsiteY4" fmla="*/ 0 h 2929944"/>
                      <a:gd name="connsiteX5" fmla="*/ 3444709 w 11592772"/>
                      <a:gd name="connsiteY5" fmla="*/ 0 h 2929944"/>
                      <a:gd name="connsiteX6" fmla="*/ 4156836 w 11592772"/>
                      <a:gd name="connsiteY6" fmla="*/ 0 h 2929944"/>
                      <a:gd name="connsiteX7" fmla="*/ 5100819 w 11592772"/>
                      <a:gd name="connsiteY7" fmla="*/ 0 h 2929944"/>
                      <a:gd name="connsiteX8" fmla="*/ 5928874 w 11592772"/>
                      <a:gd name="connsiteY8" fmla="*/ 0 h 2929944"/>
                      <a:gd name="connsiteX9" fmla="*/ 6872857 w 11592772"/>
                      <a:gd name="connsiteY9" fmla="*/ 0 h 2929944"/>
                      <a:gd name="connsiteX10" fmla="*/ 7469057 w 11592772"/>
                      <a:gd name="connsiteY10" fmla="*/ 0 h 2929944"/>
                      <a:gd name="connsiteX11" fmla="*/ 8528967 w 11592772"/>
                      <a:gd name="connsiteY11" fmla="*/ 0 h 2929944"/>
                      <a:gd name="connsiteX12" fmla="*/ 9588878 w 11592772"/>
                      <a:gd name="connsiteY12" fmla="*/ 0 h 2929944"/>
                      <a:gd name="connsiteX13" fmla="*/ 10069150 w 11592772"/>
                      <a:gd name="connsiteY13" fmla="*/ 0 h 2929944"/>
                      <a:gd name="connsiteX14" fmla="*/ 10781277 w 11592772"/>
                      <a:gd name="connsiteY14" fmla="*/ 0 h 2929944"/>
                      <a:gd name="connsiteX15" fmla="*/ 11592772 w 11592772"/>
                      <a:gd name="connsiteY15" fmla="*/ 0 h 2929944"/>
                      <a:gd name="connsiteX16" fmla="*/ 11592772 w 11592772"/>
                      <a:gd name="connsiteY16" fmla="*/ 498090 h 2929944"/>
                      <a:gd name="connsiteX17" fmla="*/ 11592772 w 11592772"/>
                      <a:gd name="connsiteY17" fmla="*/ 1113379 h 2929944"/>
                      <a:gd name="connsiteX18" fmla="*/ 11592772 w 11592772"/>
                      <a:gd name="connsiteY18" fmla="*/ 1640769 h 2929944"/>
                      <a:gd name="connsiteX19" fmla="*/ 11592772 w 11592772"/>
                      <a:gd name="connsiteY19" fmla="*/ 2256057 h 2929944"/>
                      <a:gd name="connsiteX20" fmla="*/ 11592772 w 11592772"/>
                      <a:gd name="connsiteY20" fmla="*/ 2929944 h 2929944"/>
                      <a:gd name="connsiteX21" fmla="*/ 10532861 w 11592772"/>
                      <a:gd name="connsiteY21" fmla="*/ 2929944 h 2929944"/>
                      <a:gd name="connsiteX22" fmla="*/ 9472951 w 11592772"/>
                      <a:gd name="connsiteY22" fmla="*/ 2929944 h 2929944"/>
                      <a:gd name="connsiteX23" fmla="*/ 8644896 w 11592772"/>
                      <a:gd name="connsiteY23" fmla="*/ 2929944 h 2929944"/>
                      <a:gd name="connsiteX24" fmla="*/ 7816840 w 11592772"/>
                      <a:gd name="connsiteY24" fmla="*/ 2929944 h 2929944"/>
                      <a:gd name="connsiteX25" fmla="*/ 6988785 w 11592772"/>
                      <a:gd name="connsiteY25" fmla="*/ 2929944 h 2929944"/>
                      <a:gd name="connsiteX26" fmla="*/ 6044802 w 11592772"/>
                      <a:gd name="connsiteY26" fmla="*/ 2929944 h 2929944"/>
                      <a:gd name="connsiteX27" fmla="*/ 4984892 w 11592772"/>
                      <a:gd name="connsiteY27" fmla="*/ 2929944 h 2929944"/>
                      <a:gd name="connsiteX28" fmla="*/ 3924980 w 11592772"/>
                      <a:gd name="connsiteY28" fmla="*/ 2929944 h 2929944"/>
                      <a:gd name="connsiteX29" fmla="*/ 3444709 w 11592772"/>
                      <a:gd name="connsiteY29" fmla="*/ 2929944 h 2929944"/>
                      <a:gd name="connsiteX30" fmla="*/ 2616654 w 11592772"/>
                      <a:gd name="connsiteY30" fmla="*/ 2929944 h 2929944"/>
                      <a:gd name="connsiteX31" fmla="*/ 2136382 w 11592772"/>
                      <a:gd name="connsiteY31" fmla="*/ 2929944 h 2929944"/>
                      <a:gd name="connsiteX32" fmla="*/ 1308327 w 11592772"/>
                      <a:gd name="connsiteY32" fmla="*/ 2929944 h 2929944"/>
                      <a:gd name="connsiteX33" fmla="*/ 0 w 11592772"/>
                      <a:gd name="connsiteY33" fmla="*/ 2929944 h 2929944"/>
                      <a:gd name="connsiteX34" fmla="*/ 0 w 11592772"/>
                      <a:gd name="connsiteY34" fmla="*/ 2343955 h 2929944"/>
                      <a:gd name="connsiteX35" fmla="*/ 0 w 11592772"/>
                      <a:gd name="connsiteY35" fmla="*/ 1816565 h 2929944"/>
                      <a:gd name="connsiteX36" fmla="*/ 0 w 11592772"/>
                      <a:gd name="connsiteY36" fmla="*/ 1318475 h 2929944"/>
                      <a:gd name="connsiteX37" fmla="*/ 0 w 11592772"/>
                      <a:gd name="connsiteY37" fmla="*/ 703187 h 2929944"/>
                      <a:gd name="connsiteX38" fmla="*/ 0 w 11592772"/>
                      <a:gd name="connsiteY38" fmla="*/ 0 h 292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592772" h="2929944" fill="none" extrusionOk="0">
                        <a:moveTo>
                          <a:pt x="0" y="0"/>
                        </a:moveTo>
                        <a:cubicBezTo>
                          <a:pt x="185118" y="-28085"/>
                          <a:pt x="306145" y="-21132"/>
                          <a:pt x="480272" y="0"/>
                        </a:cubicBezTo>
                        <a:cubicBezTo>
                          <a:pt x="744087" y="63855"/>
                          <a:pt x="1079803" y="-25634"/>
                          <a:pt x="1540182" y="0"/>
                        </a:cubicBezTo>
                        <a:cubicBezTo>
                          <a:pt x="1979980" y="41953"/>
                          <a:pt x="1965601" y="-18163"/>
                          <a:pt x="2252309" y="0"/>
                        </a:cubicBezTo>
                        <a:cubicBezTo>
                          <a:pt x="2561797" y="34021"/>
                          <a:pt x="2990289" y="-4002"/>
                          <a:pt x="3196292" y="0"/>
                        </a:cubicBezTo>
                        <a:cubicBezTo>
                          <a:pt x="3394072" y="-20165"/>
                          <a:pt x="3599035" y="27856"/>
                          <a:pt x="3908420" y="0"/>
                        </a:cubicBezTo>
                        <a:cubicBezTo>
                          <a:pt x="4194768" y="-28279"/>
                          <a:pt x="4647115" y="-36422"/>
                          <a:pt x="4852402" y="0"/>
                        </a:cubicBezTo>
                        <a:cubicBezTo>
                          <a:pt x="5014752" y="53252"/>
                          <a:pt x="5373532" y="-65121"/>
                          <a:pt x="5564530" y="0"/>
                        </a:cubicBezTo>
                        <a:cubicBezTo>
                          <a:pt x="5790976" y="24606"/>
                          <a:pt x="5952536" y="-11050"/>
                          <a:pt x="6044802" y="0"/>
                        </a:cubicBezTo>
                        <a:cubicBezTo>
                          <a:pt x="6176814" y="-8086"/>
                          <a:pt x="6693777" y="-80712"/>
                          <a:pt x="7104713" y="0"/>
                        </a:cubicBezTo>
                        <a:cubicBezTo>
                          <a:pt x="7457430" y="34973"/>
                          <a:pt x="7476581" y="-22109"/>
                          <a:pt x="7816840" y="0"/>
                        </a:cubicBezTo>
                        <a:cubicBezTo>
                          <a:pt x="8164758" y="30234"/>
                          <a:pt x="8222110" y="-14009"/>
                          <a:pt x="8528967" y="0"/>
                        </a:cubicBezTo>
                        <a:cubicBezTo>
                          <a:pt x="8846885" y="63295"/>
                          <a:pt x="9043991" y="29298"/>
                          <a:pt x="9357022" y="0"/>
                        </a:cubicBezTo>
                        <a:cubicBezTo>
                          <a:pt x="9673198" y="-26303"/>
                          <a:pt x="9796791" y="-2162"/>
                          <a:pt x="10069150" y="0"/>
                        </a:cubicBezTo>
                        <a:cubicBezTo>
                          <a:pt x="10330767" y="-2396"/>
                          <a:pt x="10428656" y="7561"/>
                          <a:pt x="10549421" y="0"/>
                        </a:cubicBezTo>
                        <a:cubicBezTo>
                          <a:pt x="10701998" y="18781"/>
                          <a:pt x="11363403" y="32386"/>
                          <a:pt x="11592772" y="0"/>
                        </a:cubicBezTo>
                        <a:cubicBezTo>
                          <a:pt x="11573230" y="249132"/>
                          <a:pt x="11567672" y="460238"/>
                          <a:pt x="11592772" y="615288"/>
                        </a:cubicBezTo>
                        <a:cubicBezTo>
                          <a:pt x="11648855" y="769900"/>
                          <a:pt x="11569521" y="981693"/>
                          <a:pt x="11592772" y="1171978"/>
                        </a:cubicBezTo>
                        <a:cubicBezTo>
                          <a:pt x="11628342" y="1360811"/>
                          <a:pt x="11621903" y="1542833"/>
                          <a:pt x="11592772" y="1816565"/>
                        </a:cubicBezTo>
                        <a:cubicBezTo>
                          <a:pt x="11584392" y="2039829"/>
                          <a:pt x="11598262" y="2242004"/>
                          <a:pt x="11592772" y="2402554"/>
                        </a:cubicBezTo>
                        <a:cubicBezTo>
                          <a:pt x="11602959" y="2512260"/>
                          <a:pt x="11605940" y="2703921"/>
                          <a:pt x="11592772" y="2929944"/>
                        </a:cubicBezTo>
                        <a:cubicBezTo>
                          <a:pt x="11375408" y="2887239"/>
                          <a:pt x="11214506" y="2919628"/>
                          <a:pt x="10996572" y="2929944"/>
                        </a:cubicBezTo>
                        <a:cubicBezTo>
                          <a:pt x="10808758" y="2939542"/>
                          <a:pt x="10688092" y="2900090"/>
                          <a:pt x="10400372" y="2929944"/>
                        </a:cubicBezTo>
                        <a:cubicBezTo>
                          <a:pt x="10101709" y="2941510"/>
                          <a:pt x="9965658" y="2924821"/>
                          <a:pt x="9572317" y="2929944"/>
                        </a:cubicBezTo>
                        <a:cubicBezTo>
                          <a:pt x="9185463" y="2943455"/>
                          <a:pt x="9132407" y="2945619"/>
                          <a:pt x="8976117" y="2929944"/>
                        </a:cubicBezTo>
                        <a:cubicBezTo>
                          <a:pt x="8807149" y="2952812"/>
                          <a:pt x="8427940" y="2943576"/>
                          <a:pt x="8263990" y="2929944"/>
                        </a:cubicBezTo>
                        <a:cubicBezTo>
                          <a:pt x="8059306" y="2953213"/>
                          <a:pt x="7795687" y="2955067"/>
                          <a:pt x="7667791" y="2929944"/>
                        </a:cubicBezTo>
                        <a:cubicBezTo>
                          <a:pt x="7514495" y="2908051"/>
                          <a:pt x="6934834" y="2908861"/>
                          <a:pt x="6607880" y="2929944"/>
                        </a:cubicBezTo>
                        <a:cubicBezTo>
                          <a:pt x="6276557" y="2944448"/>
                          <a:pt x="6235576" y="2919703"/>
                          <a:pt x="6127608" y="2929944"/>
                        </a:cubicBezTo>
                        <a:cubicBezTo>
                          <a:pt x="6034746" y="3000740"/>
                          <a:pt x="5702749" y="2930804"/>
                          <a:pt x="5183624" y="2929944"/>
                        </a:cubicBezTo>
                        <a:cubicBezTo>
                          <a:pt x="4742914" y="2962016"/>
                          <a:pt x="4815054" y="2940495"/>
                          <a:pt x="4587425" y="2929944"/>
                        </a:cubicBezTo>
                        <a:cubicBezTo>
                          <a:pt x="4353967" y="2934926"/>
                          <a:pt x="4244559" y="2907142"/>
                          <a:pt x="4107152" y="2929944"/>
                        </a:cubicBezTo>
                        <a:cubicBezTo>
                          <a:pt x="3925151" y="2927303"/>
                          <a:pt x="3691744" y="2912914"/>
                          <a:pt x="3510953" y="2929944"/>
                        </a:cubicBezTo>
                        <a:cubicBezTo>
                          <a:pt x="3354008" y="2919450"/>
                          <a:pt x="2792039" y="2924648"/>
                          <a:pt x="2451043" y="2929944"/>
                        </a:cubicBezTo>
                        <a:cubicBezTo>
                          <a:pt x="2163781" y="2956690"/>
                          <a:pt x="1871359" y="2955821"/>
                          <a:pt x="1622988" y="2929944"/>
                        </a:cubicBezTo>
                        <a:cubicBezTo>
                          <a:pt x="1395767" y="2951265"/>
                          <a:pt x="1237621" y="2938768"/>
                          <a:pt x="910860" y="2929944"/>
                        </a:cubicBezTo>
                        <a:cubicBezTo>
                          <a:pt x="585035" y="2870596"/>
                          <a:pt x="373714" y="2932493"/>
                          <a:pt x="0" y="2929944"/>
                        </a:cubicBezTo>
                        <a:cubicBezTo>
                          <a:pt x="-48926" y="2624698"/>
                          <a:pt x="21269" y="2446505"/>
                          <a:pt x="0" y="2285356"/>
                        </a:cubicBezTo>
                        <a:cubicBezTo>
                          <a:pt x="8353" y="2144782"/>
                          <a:pt x="-5660" y="1948806"/>
                          <a:pt x="0" y="1787266"/>
                        </a:cubicBezTo>
                        <a:cubicBezTo>
                          <a:pt x="29663" y="1597771"/>
                          <a:pt x="7102" y="1407620"/>
                          <a:pt x="0" y="1230576"/>
                        </a:cubicBezTo>
                        <a:cubicBezTo>
                          <a:pt x="-34474" y="1062237"/>
                          <a:pt x="-33175" y="810618"/>
                          <a:pt x="0" y="703187"/>
                        </a:cubicBezTo>
                        <a:cubicBezTo>
                          <a:pt x="41179" y="598008"/>
                          <a:pt x="-9112" y="175446"/>
                          <a:pt x="0" y="0"/>
                        </a:cubicBezTo>
                        <a:close/>
                      </a:path>
                      <a:path w="11592772" h="2929944" stroke="0" extrusionOk="0">
                        <a:moveTo>
                          <a:pt x="0" y="0"/>
                        </a:moveTo>
                        <a:cubicBezTo>
                          <a:pt x="288516" y="-22186"/>
                          <a:pt x="535202" y="11777"/>
                          <a:pt x="943983" y="0"/>
                        </a:cubicBezTo>
                        <a:cubicBezTo>
                          <a:pt x="1317718" y="16506"/>
                          <a:pt x="1530150" y="34254"/>
                          <a:pt x="1656109" y="0"/>
                        </a:cubicBezTo>
                        <a:cubicBezTo>
                          <a:pt x="1815292" y="-11788"/>
                          <a:pt x="1903348" y="4478"/>
                          <a:pt x="2136382" y="0"/>
                        </a:cubicBezTo>
                        <a:cubicBezTo>
                          <a:pt x="2362802" y="28222"/>
                          <a:pt x="2642191" y="13262"/>
                          <a:pt x="2848510" y="0"/>
                        </a:cubicBezTo>
                        <a:cubicBezTo>
                          <a:pt x="3092322" y="-2976"/>
                          <a:pt x="3210390" y="5416"/>
                          <a:pt x="3444709" y="0"/>
                        </a:cubicBezTo>
                        <a:cubicBezTo>
                          <a:pt x="3668686" y="-24271"/>
                          <a:pt x="3835578" y="-38282"/>
                          <a:pt x="4156836" y="0"/>
                        </a:cubicBezTo>
                        <a:cubicBezTo>
                          <a:pt x="4421167" y="5453"/>
                          <a:pt x="4861089" y="4535"/>
                          <a:pt x="5100819" y="0"/>
                        </a:cubicBezTo>
                        <a:cubicBezTo>
                          <a:pt x="5310972" y="-53377"/>
                          <a:pt x="5685895" y="59177"/>
                          <a:pt x="5928874" y="0"/>
                        </a:cubicBezTo>
                        <a:cubicBezTo>
                          <a:pt x="6202235" y="-57152"/>
                          <a:pt x="6589719" y="40602"/>
                          <a:pt x="6872857" y="0"/>
                        </a:cubicBezTo>
                        <a:cubicBezTo>
                          <a:pt x="7166401" y="-26740"/>
                          <a:pt x="7340154" y="-3525"/>
                          <a:pt x="7469057" y="0"/>
                        </a:cubicBezTo>
                        <a:cubicBezTo>
                          <a:pt x="7616083" y="47208"/>
                          <a:pt x="8071700" y="-69361"/>
                          <a:pt x="8528967" y="0"/>
                        </a:cubicBezTo>
                        <a:cubicBezTo>
                          <a:pt x="8939736" y="4503"/>
                          <a:pt x="9197908" y="-12210"/>
                          <a:pt x="9588878" y="0"/>
                        </a:cubicBezTo>
                        <a:cubicBezTo>
                          <a:pt x="9961001" y="-34196"/>
                          <a:pt x="9920321" y="-21442"/>
                          <a:pt x="10069150" y="0"/>
                        </a:cubicBezTo>
                        <a:cubicBezTo>
                          <a:pt x="10219950" y="3055"/>
                          <a:pt x="10526103" y="30157"/>
                          <a:pt x="10781277" y="0"/>
                        </a:cubicBezTo>
                        <a:cubicBezTo>
                          <a:pt x="11028882" y="20416"/>
                          <a:pt x="11269147" y="35938"/>
                          <a:pt x="11592772" y="0"/>
                        </a:cubicBezTo>
                        <a:cubicBezTo>
                          <a:pt x="11583899" y="210830"/>
                          <a:pt x="11591336" y="259146"/>
                          <a:pt x="11592772" y="498090"/>
                        </a:cubicBezTo>
                        <a:cubicBezTo>
                          <a:pt x="11593929" y="716844"/>
                          <a:pt x="11573291" y="950537"/>
                          <a:pt x="11592772" y="1113379"/>
                        </a:cubicBezTo>
                        <a:cubicBezTo>
                          <a:pt x="11601455" y="1268316"/>
                          <a:pt x="11591305" y="1443247"/>
                          <a:pt x="11592772" y="1640769"/>
                        </a:cubicBezTo>
                        <a:cubicBezTo>
                          <a:pt x="11585847" y="1809578"/>
                          <a:pt x="11572362" y="2083177"/>
                          <a:pt x="11592772" y="2256057"/>
                        </a:cubicBezTo>
                        <a:cubicBezTo>
                          <a:pt x="11584938" y="2406208"/>
                          <a:pt x="11552346" y="2727088"/>
                          <a:pt x="11592772" y="2929944"/>
                        </a:cubicBezTo>
                        <a:cubicBezTo>
                          <a:pt x="11231005" y="2899232"/>
                          <a:pt x="10887527" y="2910538"/>
                          <a:pt x="10532861" y="2929944"/>
                        </a:cubicBezTo>
                        <a:cubicBezTo>
                          <a:pt x="10115192" y="2948135"/>
                          <a:pt x="9861094" y="2887839"/>
                          <a:pt x="9472951" y="2929944"/>
                        </a:cubicBezTo>
                        <a:cubicBezTo>
                          <a:pt x="9093559" y="2939709"/>
                          <a:pt x="9030967" y="2922104"/>
                          <a:pt x="8644896" y="2929944"/>
                        </a:cubicBezTo>
                        <a:cubicBezTo>
                          <a:pt x="8306500" y="2918934"/>
                          <a:pt x="8008543" y="2941955"/>
                          <a:pt x="7816840" y="2929944"/>
                        </a:cubicBezTo>
                        <a:cubicBezTo>
                          <a:pt x="7617522" y="2929528"/>
                          <a:pt x="7247007" y="2922437"/>
                          <a:pt x="6988785" y="2929944"/>
                        </a:cubicBezTo>
                        <a:cubicBezTo>
                          <a:pt x="6697322" y="2898761"/>
                          <a:pt x="6249446" y="2881253"/>
                          <a:pt x="6044802" y="2929944"/>
                        </a:cubicBezTo>
                        <a:cubicBezTo>
                          <a:pt x="5858264" y="2872557"/>
                          <a:pt x="5457062" y="2890010"/>
                          <a:pt x="4984892" y="2929944"/>
                        </a:cubicBezTo>
                        <a:cubicBezTo>
                          <a:pt x="4561550" y="2948411"/>
                          <a:pt x="4315951" y="2907946"/>
                          <a:pt x="3924980" y="2929944"/>
                        </a:cubicBezTo>
                        <a:cubicBezTo>
                          <a:pt x="3474160" y="2913544"/>
                          <a:pt x="3576588" y="2933116"/>
                          <a:pt x="3444709" y="2929944"/>
                        </a:cubicBezTo>
                        <a:cubicBezTo>
                          <a:pt x="3272489" y="2874235"/>
                          <a:pt x="2967523" y="2982151"/>
                          <a:pt x="2616654" y="2929944"/>
                        </a:cubicBezTo>
                        <a:cubicBezTo>
                          <a:pt x="2280853" y="2954922"/>
                          <a:pt x="2234200" y="2946589"/>
                          <a:pt x="2136382" y="2929944"/>
                        </a:cubicBezTo>
                        <a:cubicBezTo>
                          <a:pt x="1999868" y="2971173"/>
                          <a:pt x="1650104" y="2923699"/>
                          <a:pt x="1308327" y="2929944"/>
                        </a:cubicBezTo>
                        <a:cubicBezTo>
                          <a:pt x="919813" y="2897617"/>
                          <a:pt x="487261" y="2933931"/>
                          <a:pt x="0" y="2929944"/>
                        </a:cubicBezTo>
                        <a:cubicBezTo>
                          <a:pt x="-14170" y="2787563"/>
                          <a:pt x="-13461" y="2463339"/>
                          <a:pt x="0" y="2343955"/>
                        </a:cubicBezTo>
                        <a:cubicBezTo>
                          <a:pt x="-11750" y="2210025"/>
                          <a:pt x="-28508" y="2077053"/>
                          <a:pt x="0" y="1816565"/>
                        </a:cubicBezTo>
                        <a:cubicBezTo>
                          <a:pt x="26193" y="1569881"/>
                          <a:pt x="14920" y="1519104"/>
                          <a:pt x="0" y="1318475"/>
                        </a:cubicBezTo>
                        <a:cubicBezTo>
                          <a:pt x="-15866" y="1117330"/>
                          <a:pt x="12133" y="848783"/>
                          <a:pt x="0" y="703187"/>
                        </a:cubicBezTo>
                        <a:cubicBezTo>
                          <a:pt x="14747" y="538422"/>
                          <a:pt x="-12687" y="260337"/>
                          <a:pt x="0" y="0"/>
                        </a:cubicBezTo>
                        <a:close/>
                      </a:path>
                      <a:path w="11592772" h="2929944" fill="none" stroke="0" extrusionOk="0">
                        <a:moveTo>
                          <a:pt x="0" y="0"/>
                        </a:moveTo>
                        <a:cubicBezTo>
                          <a:pt x="195679" y="17481"/>
                          <a:pt x="298325" y="5231"/>
                          <a:pt x="480272" y="0"/>
                        </a:cubicBezTo>
                        <a:cubicBezTo>
                          <a:pt x="618074" y="76259"/>
                          <a:pt x="1189620" y="-7247"/>
                          <a:pt x="1540182" y="0"/>
                        </a:cubicBezTo>
                        <a:cubicBezTo>
                          <a:pt x="1974146" y="41753"/>
                          <a:pt x="1963335" y="-23567"/>
                          <a:pt x="2252309" y="0"/>
                        </a:cubicBezTo>
                        <a:cubicBezTo>
                          <a:pt x="2540736" y="27387"/>
                          <a:pt x="2973530" y="-4697"/>
                          <a:pt x="3196292" y="0"/>
                        </a:cubicBezTo>
                        <a:cubicBezTo>
                          <a:pt x="3417465" y="5416"/>
                          <a:pt x="3572025" y="59501"/>
                          <a:pt x="3908420" y="0"/>
                        </a:cubicBezTo>
                        <a:cubicBezTo>
                          <a:pt x="4192739" y="-10360"/>
                          <a:pt x="4663464" y="-20845"/>
                          <a:pt x="4852402" y="0"/>
                        </a:cubicBezTo>
                        <a:cubicBezTo>
                          <a:pt x="5003696" y="25210"/>
                          <a:pt x="5393661" y="-17831"/>
                          <a:pt x="5564530" y="0"/>
                        </a:cubicBezTo>
                        <a:cubicBezTo>
                          <a:pt x="5770483" y="33930"/>
                          <a:pt x="5931835" y="1207"/>
                          <a:pt x="6044802" y="0"/>
                        </a:cubicBezTo>
                        <a:cubicBezTo>
                          <a:pt x="6076043" y="6671"/>
                          <a:pt x="6836977" y="-8883"/>
                          <a:pt x="7104713" y="0"/>
                        </a:cubicBezTo>
                        <a:cubicBezTo>
                          <a:pt x="7446787" y="38902"/>
                          <a:pt x="7470122" y="-23728"/>
                          <a:pt x="7816840" y="0"/>
                        </a:cubicBezTo>
                        <a:cubicBezTo>
                          <a:pt x="8177936" y="23534"/>
                          <a:pt x="8224148" y="-2832"/>
                          <a:pt x="8528967" y="0"/>
                        </a:cubicBezTo>
                        <a:cubicBezTo>
                          <a:pt x="8844628" y="14326"/>
                          <a:pt x="9112377" y="12026"/>
                          <a:pt x="9357022" y="0"/>
                        </a:cubicBezTo>
                        <a:cubicBezTo>
                          <a:pt x="9650358" y="-19584"/>
                          <a:pt x="9816577" y="20478"/>
                          <a:pt x="10069150" y="0"/>
                        </a:cubicBezTo>
                        <a:cubicBezTo>
                          <a:pt x="10306934" y="5272"/>
                          <a:pt x="10422749" y="-9081"/>
                          <a:pt x="10549421" y="0"/>
                        </a:cubicBezTo>
                        <a:cubicBezTo>
                          <a:pt x="10699388" y="-7044"/>
                          <a:pt x="11236127" y="11540"/>
                          <a:pt x="11592772" y="0"/>
                        </a:cubicBezTo>
                        <a:cubicBezTo>
                          <a:pt x="11579381" y="290875"/>
                          <a:pt x="11548028" y="475761"/>
                          <a:pt x="11592772" y="615288"/>
                        </a:cubicBezTo>
                        <a:cubicBezTo>
                          <a:pt x="11605456" y="797487"/>
                          <a:pt x="11584467" y="958233"/>
                          <a:pt x="11592772" y="1171978"/>
                        </a:cubicBezTo>
                        <a:cubicBezTo>
                          <a:pt x="11611484" y="1363947"/>
                          <a:pt x="11577457" y="1544196"/>
                          <a:pt x="11592772" y="1816565"/>
                        </a:cubicBezTo>
                        <a:cubicBezTo>
                          <a:pt x="11605964" y="2048902"/>
                          <a:pt x="11601381" y="2251575"/>
                          <a:pt x="11592772" y="2402554"/>
                        </a:cubicBezTo>
                        <a:cubicBezTo>
                          <a:pt x="11595931" y="2564429"/>
                          <a:pt x="11640115" y="2704032"/>
                          <a:pt x="11592772" y="2929944"/>
                        </a:cubicBezTo>
                        <a:cubicBezTo>
                          <a:pt x="11331234" y="2938427"/>
                          <a:pt x="11177339" y="2942618"/>
                          <a:pt x="10996572" y="2929944"/>
                        </a:cubicBezTo>
                        <a:cubicBezTo>
                          <a:pt x="10809648" y="2916488"/>
                          <a:pt x="10680470" y="2914377"/>
                          <a:pt x="10400372" y="2929944"/>
                        </a:cubicBezTo>
                        <a:cubicBezTo>
                          <a:pt x="10079147" y="2938672"/>
                          <a:pt x="9970513" y="2925200"/>
                          <a:pt x="9572317" y="2929944"/>
                        </a:cubicBezTo>
                        <a:cubicBezTo>
                          <a:pt x="9184818" y="2958709"/>
                          <a:pt x="9141813" y="2923881"/>
                          <a:pt x="8976117" y="2929944"/>
                        </a:cubicBezTo>
                        <a:cubicBezTo>
                          <a:pt x="8824730" y="2945018"/>
                          <a:pt x="8449534" y="2887199"/>
                          <a:pt x="8263990" y="2929944"/>
                        </a:cubicBezTo>
                        <a:cubicBezTo>
                          <a:pt x="8092018" y="2951668"/>
                          <a:pt x="7820650" y="2940638"/>
                          <a:pt x="7667791" y="2929944"/>
                        </a:cubicBezTo>
                        <a:cubicBezTo>
                          <a:pt x="7484540" y="2968981"/>
                          <a:pt x="6941639" y="2894815"/>
                          <a:pt x="6607880" y="2929944"/>
                        </a:cubicBezTo>
                        <a:cubicBezTo>
                          <a:pt x="6267594" y="2947406"/>
                          <a:pt x="6230727" y="2914298"/>
                          <a:pt x="6127608" y="2929944"/>
                        </a:cubicBezTo>
                        <a:cubicBezTo>
                          <a:pt x="6058473" y="3013164"/>
                          <a:pt x="5671070" y="2878042"/>
                          <a:pt x="5183624" y="2929944"/>
                        </a:cubicBezTo>
                        <a:cubicBezTo>
                          <a:pt x="4735736" y="2942337"/>
                          <a:pt x="4812689" y="2942408"/>
                          <a:pt x="4587425" y="2929944"/>
                        </a:cubicBezTo>
                        <a:cubicBezTo>
                          <a:pt x="4371328" y="2929585"/>
                          <a:pt x="4285917" y="2913122"/>
                          <a:pt x="4107152" y="2929944"/>
                        </a:cubicBezTo>
                        <a:cubicBezTo>
                          <a:pt x="3911983" y="2959086"/>
                          <a:pt x="3677864" y="2944475"/>
                          <a:pt x="3510953" y="2929944"/>
                        </a:cubicBezTo>
                        <a:cubicBezTo>
                          <a:pt x="3335509" y="2942375"/>
                          <a:pt x="2828696" y="2970553"/>
                          <a:pt x="2451043" y="2929944"/>
                        </a:cubicBezTo>
                        <a:cubicBezTo>
                          <a:pt x="2123029" y="2907814"/>
                          <a:pt x="1862719" y="2943751"/>
                          <a:pt x="1622988" y="2929944"/>
                        </a:cubicBezTo>
                        <a:cubicBezTo>
                          <a:pt x="1376069" y="2926339"/>
                          <a:pt x="1194368" y="2924885"/>
                          <a:pt x="910860" y="2929944"/>
                        </a:cubicBezTo>
                        <a:cubicBezTo>
                          <a:pt x="649765" y="2937073"/>
                          <a:pt x="280939" y="2950622"/>
                          <a:pt x="0" y="2929944"/>
                        </a:cubicBezTo>
                        <a:cubicBezTo>
                          <a:pt x="-39962" y="2621700"/>
                          <a:pt x="-11833" y="2397804"/>
                          <a:pt x="0" y="2285356"/>
                        </a:cubicBezTo>
                        <a:cubicBezTo>
                          <a:pt x="-116" y="2132404"/>
                          <a:pt x="-26785" y="1948691"/>
                          <a:pt x="0" y="1787266"/>
                        </a:cubicBezTo>
                        <a:cubicBezTo>
                          <a:pt x="11888" y="1622630"/>
                          <a:pt x="11199" y="1396408"/>
                          <a:pt x="0" y="1230576"/>
                        </a:cubicBezTo>
                        <a:cubicBezTo>
                          <a:pt x="-4672" y="1057833"/>
                          <a:pt x="-47029" y="802985"/>
                          <a:pt x="0" y="703187"/>
                        </a:cubicBezTo>
                        <a:cubicBezTo>
                          <a:pt x="38855" y="589424"/>
                          <a:pt x="-7670" y="1444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7A446-545B-6671-9F8A-07B07B4D9F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4" t="47824" r="76169" b="12417"/>
          <a:stretch>
            <a:fillRect/>
          </a:stretch>
        </p:blipFill>
        <p:spPr>
          <a:xfrm>
            <a:off x="760206" y="2318629"/>
            <a:ext cx="4441950" cy="2664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F3B18C-0545-3290-8143-61A9EC70F9D9}"/>
              </a:ext>
            </a:extLst>
          </p:cNvPr>
          <p:cNvSpPr/>
          <p:nvPr/>
        </p:nvSpPr>
        <p:spPr>
          <a:xfrm>
            <a:off x="4797941" y="3189295"/>
            <a:ext cx="6891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police officer.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7429C-5532-DFFB-9234-9E8194E9C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82071" y="312092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12E9A-2E17-6574-5CF4-91AE06829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70" y="-7390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CE79C-DEEA-BE57-809F-22BBDC05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99" t="50218" r="52994" b="10023"/>
          <a:stretch>
            <a:fillRect/>
          </a:stretch>
        </p:blipFill>
        <p:spPr>
          <a:xfrm>
            <a:off x="1932657" y="1786025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1989CD-231C-3A29-E9F1-D69C5700017D}"/>
              </a:ext>
            </a:extLst>
          </p:cNvPr>
          <p:cNvSpPr/>
          <p:nvPr/>
        </p:nvSpPr>
        <p:spPr>
          <a:xfrm>
            <a:off x="6890606" y="308933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42DAD-9D5E-0284-3214-1DA19CF3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515388" y="3120920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E4FA7-408D-F720-02CC-ADB008844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3" y="-73903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381466" y="2185988"/>
            <a:ext cx="11368117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custGeom>
                    <a:avLst/>
                    <a:gdLst>
                      <a:gd name="connsiteX0" fmla="*/ 0 w 11368117"/>
                      <a:gd name="connsiteY0" fmla="*/ 0 h 2929944"/>
                      <a:gd name="connsiteX1" fmla="*/ 470965 w 11368117"/>
                      <a:gd name="connsiteY1" fmla="*/ 0 h 2929944"/>
                      <a:gd name="connsiteX2" fmla="*/ 1510335 w 11368117"/>
                      <a:gd name="connsiteY2" fmla="*/ 0 h 2929944"/>
                      <a:gd name="connsiteX3" fmla="*/ 2208662 w 11368117"/>
                      <a:gd name="connsiteY3" fmla="*/ 0 h 2929944"/>
                      <a:gd name="connsiteX4" fmla="*/ 3134352 w 11368117"/>
                      <a:gd name="connsiteY4" fmla="*/ 0 h 2929944"/>
                      <a:gd name="connsiteX5" fmla="*/ 3832679 w 11368117"/>
                      <a:gd name="connsiteY5" fmla="*/ 0 h 2929944"/>
                      <a:gd name="connsiteX6" fmla="*/ 4758368 w 11368117"/>
                      <a:gd name="connsiteY6" fmla="*/ 0 h 2929944"/>
                      <a:gd name="connsiteX7" fmla="*/ 5456696 w 11368117"/>
                      <a:gd name="connsiteY7" fmla="*/ 0 h 2929944"/>
                      <a:gd name="connsiteX8" fmla="*/ 5927661 w 11368117"/>
                      <a:gd name="connsiteY8" fmla="*/ 0 h 2929944"/>
                      <a:gd name="connsiteX9" fmla="*/ 6967031 w 11368117"/>
                      <a:gd name="connsiteY9" fmla="*/ 0 h 2929944"/>
                      <a:gd name="connsiteX10" fmla="*/ 7665358 w 11368117"/>
                      <a:gd name="connsiteY10" fmla="*/ 0 h 2929944"/>
                      <a:gd name="connsiteX11" fmla="*/ 8363685 w 11368117"/>
                      <a:gd name="connsiteY11" fmla="*/ 0 h 2929944"/>
                      <a:gd name="connsiteX12" fmla="*/ 9175694 w 11368117"/>
                      <a:gd name="connsiteY12" fmla="*/ 0 h 2929944"/>
                      <a:gd name="connsiteX13" fmla="*/ 9874021 w 11368117"/>
                      <a:gd name="connsiteY13" fmla="*/ 0 h 2929944"/>
                      <a:gd name="connsiteX14" fmla="*/ 10344985 w 11368117"/>
                      <a:gd name="connsiteY14" fmla="*/ 0 h 2929944"/>
                      <a:gd name="connsiteX15" fmla="*/ 11368117 w 11368117"/>
                      <a:gd name="connsiteY15" fmla="*/ 0 h 2929944"/>
                      <a:gd name="connsiteX16" fmla="*/ 11368117 w 11368117"/>
                      <a:gd name="connsiteY16" fmla="*/ 615288 h 2929944"/>
                      <a:gd name="connsiteX17" fmla="*/ 11368117 w 11368117"/>
                      <a:gd name="connsiteY17" fmla="*/ 1171978 h 2929944"/>
                      <a:gd name="connsiteX18" fmla="*/ 11368117 w 11368117"/>
                      <a:gd name="connsiteY18" fmla="*/ 1816565 h 2929944"/>
                      <a:gd name="connsiteX19" fmla="*/ 11368117 w 11368117"/>
                      <a:gd name="connsiteY19" fmla="*/ 2402554 h 2929944"/>
                      <a:gd name="connsiteX20" fmla="*/ 11368117 w 11368117"/>
                      <a:gd name="connsiteY20" fmla="*/ 2929944 h 2929944"/>
                      <a:gd name="connsiteX21" fmla="*/ 10783471 w 11368117"/>
                      <a:gd name="connsiteY21" fmla="*/ 2929944 h 2929944"/>
                      <a:gd name="connsiteX22" fmla="*/ 10198825 w 11368117"/>
                      <a:gd name="connsiteY22" fmla="*/ 2929944 h 2929944"/>
                      <a:gd name="connsiteX23" fmla="*/ 9386817 w 11368117"/>
                      <a:gd name="connsiteY23" fmla="*/ 2929944 h 2929944"/>
                      <a:gd name="connsiteX24" fmla="*/ 8802170 w 11368117"/>
                      <a:gd name="connsiteY24" fmla="*/ 2929944 h 2929944"/>
                      <a:gd name="connsiteX25" fmla="*/ 8103843 w 11368117"/>
                      <a:gd name="connsiteY25" fmla="*/ 2929944 h 2929944"/>
                      <a:gd name="connsiteX26" fmla="*/ 7519197 w 11368117"/>
                      <a:gd name="connsiteY26" fmla="*/ 2929944 h 2929944"/>
                      <a:gd name="connsiteX27" fmla="*/ 6479827 w 11368117"/>
                      <a:gd name="connsiteY27" fmla="*/ 2929944 h 2929944"/>
                      <a:gd name="connsiteX28" fmla="*/ 6008862 w 11368117"/>
                      <a:gd name="connsiteY28" fmla="*/ 2929944 h 2929944"/>
                      <a:gd name="connsiteX29" fmla="*/ 5083172 w 11368117"/>
                      <a:gd name="connsiteY29" fmla="*/ 2929944 h 2929944"/>
                      <a:gd name="connsiteX30" fmla="*/ 4498526 w 11368117"/>
                      <a:gd name="connsiteY30" fmla="*/ 2929944 h 2929944"/>
                      <a:gd name="connsiteX31" fmla="*/ 4027560 w 11368117"/>
                      <a:gd name="connsiteY31" fmla="*/ 2929944 h 2929944"/>
                      <a:gd name="connsiteX32" fmla="*/ 3442915 w 11368117"/>
                      <a:gd name="connsiteY32" fmla="*/ 2929944 h 2929944"/>
                      <a:gd name="connsiteX33" fmla="*/ 2403544 w 11368117"/>
                      <a:gd name="connsiteY33" fmla="*/ 2929944 h 2929944"/>
                      <a:gd name="connsiteX34" fmla="*/ 1591536 w 11368117"/>
                      <a:gd name="connsiteY34" fmla="*/ 2929944 h 2929944"/>
                      <a:gd name="connsiteX35" fmla="*/ 893208 w 11368117"/>
                      <a:gd name="connsiteY35" fmla="*/ 2929944 h 2929944"/>
                      <a:gd name="connsiteX36" fmla="*/ 0 w 11368117"/>
                      <a:gd name="connsiteY36" fmla="*/ 2929944 h 2929944"/>
                      <a:gd name="connsiteX37" fmla="*/ 0 w 11368117"/>
                      <a:gd name="connsiteY37" fmla="*/ 2285356 h 2929944"/>
                      <a:gd name="connsiteX38" fmla="*/ 0 w 11368117"/>
                      <a:gd name="connsiteY38" fmla="*/ 1787266 h 2929944"/>
                      <a:gd name="connsiteX39" fmla="*/ 0 w 11368117"/>
                      <a:gd name="connsiteY39" fmla="*/ 1230576 h 2929944"/>
                      <a:gd name="connsiteX40" fmla="*/ 0 w 11368117"/>
                      <a:gd name="connsiteY40" fmla="*/ 703187 h 2929944"/>
                      <a:gd name="connsiteX41" fmla="*/ 0 w 11368117"/>
                      <a:gd name="connsiteY41" fmla="*/ 0 h 2929944"/>
                      <a:gd name="connsiteX0" fmla="*/ 0 w 11368117"/>
                      <a:gd name="connsiteY0" fmla="*/ 0 h 2929944"/>
                      <a:gd name="connsiteX1" fmla="*/ 925689 w 11368117"/>
                      <a:gd name="connsiteY1" fmla="*/ 0 h 2929944"/>
                      <a:gd name="connsiteX2" fmla="*/ 1624016 w 11368117"/>
                      <a:gd name="connsiteY2" fmla="*/ 0 h 2929944"/>
                      <a:gd name="connsiteX3" fmla="*/ 2094981 w 11368117"/>
                      <a:gd name="connsiteY3" fmla="*/ 0 h 2929944"/>
                      <a:gd name="connsiteX4" fmla="*/ 2793309 w 11368117"/>
                      <a:gd name="connsiteY4" fmla="*/ 0 h 2929944"/>
                      <a:gd name="connsiteX5" fmla="*/ 3377955 w 11368117"/>
                      <a:gd name="connsiteY5" fmla="*/ 0 h 2929944"/>
                      <a:gd name="connsiteX6" fmla="*/ 4076281 w 11368117"/>
                      <a:gd name="connsiteY6" fmla="*/ 0 h 2929944"/>
                      <a:gd name="connsiteX7" fmla="*/ 5001971 w 11368117"/>
                      <a:gd name="connsiteY7" fmla="*/ 0 h 2929944"/>
                      <a:gd name="connsiteX8" fmla="*/ 5813979 w 11368117"/>
                      <a:gd name="connsiteY8" fmla="*/ 0 h 2929944"/>
                      <a:gd name="connsiteX9" fmla="*/ 6739669 w 11368117"/>
                      <a:gd name="connsiteY9" fmla="*/ 0 h 2929944"/>
                      <a:gd name="connsiteX10" fmla="*/ 7324315 w 11368117"/>
                      <a:gd name="connsiteY10" fmla="*/ 0 h 2929944"/>
                      <a:gd name="connsiteX11" fmla="*/ 8363685 w 11368117"/>
                      <a:gd name="connsiteY11" fmla="*/ 0 h 2929944"/>
                      <a:gd name="connsiteX12" fmla="*/ 9403056 w 11368117"/>
                      <a:gd name="connsiteY12" fmla="*/ 0 h 2929944"/>
                      <a:gd name="connsiteX13" fmla="*/ 9874021 w 11368117"/>
                      <a:gd name="connsiteY13" fmla="*/ 0 h 2929944"/>
                      <a:gd name="connsiteX14" fmla="*/ 10572348 w 11368117"/>
                      <a:gd name="connsiteY14" fmla="*/ 0 h 2929944"/>
                      <a:gd name="connsiteX15" fmla="*/ 11368117 w 11368117"/>
                      <a:gd name="connsiteY15" fmla="*/ 0 h 2929944"/>
                      <a:gd name="connsiteX16" fmla="*/ 11368117 w 11368117"/>
                      <a:gd name="connsiteY16" fmla="*/ 498090 h 2929944"/>
                      <a:gd name="connsiteX17" fmla="*/ 11368117 w 11368117"/>
                      <a:gd name="connsiteY17" fmla="*/ 1113379 h 2929944"/>
                      <a:gd name="connsiteX18" fmla="*/ 11368117 w 11368117"/>
                      <a:gd name="connsiteY18" fmla="*/ 1640769 h 2929944"/>
                      <a:gd name="connsiteX19" fmla="*/ 11368117 w 11368117"/>
                      <a:gd name="connsiteY19" fmla="*/ 2256057 h 2929944"/>
                      <a:gd name="connsiteX20" fmla="*/ 11368117 w 11368117"/>
                      <a:gd name="connsiteY20" fmla="*/ 2929944 h 2929944"/>
                      <a:gd name="connsiteX21" fmla="*/ 10328746 w 11368117"/>
                      <a:gd name="connsiteY21" fmla="*/ 2929944 h 2929944"/>
                      <a:gd name="connsiteX22" fmla="*/ 9289375 w 11368117"/>
                      <a:gd name="connsiteY22" fmla="*/ 2929944 h 2929944"/>
                      <a:gd name="connsiteX23" fmla="*/ 8477367 w 11368117"/>
                      <a:gd name="connsiteY23" fmla="*/ 2929944 h 2929944"/>
                      <a:gd name="connsiteX24" fmla="*/ 7665358 w 11368117"/>
                      <a:gd name="connsiteY24" fmla="*/ 2929944 h 2929944"/>
                      <a:gd name="connsiteX25" fmla="*/ 6853350 w 11368117"/>
                      <a:gd name="connsiteY25" fmla="*/ 2929944 h 2929944"/>
                      <a:gd name="connsiteX26" fmla="*/ 5927661 w 11368117"/>
                      <a:gd name="connsiteY26" fmla="*/ 2929944 h 2929944"/>
                      <a:gd name="connsiteX27" fmla="*/ 4888290 w 11368117"/>
                      <a:gd name="connsiteY27" fmla="*/ 2929944 h 2929944"/>
                      <a:gd name="connsiteX28" fmla="*/ 3848919 w 11368117"/>
                      <a:gd name="connsiteY28" fmla="*/ 2929944 h 2929944"/>
                      <a:gd name="connsiteX29" fmla="*/ 3377955 w 11368117"/>
                      <a:gd name="connsiteY29" fmla="*/ 2929944 h 2929944"/>
                      <a:gd name="connsiteX30" fmla="*/ 2565946 w 11368117"/>
                      <a:gd name="connsiteY30" fmla="*/ 2929944 h 2929944"/>
                      <a:gd name="connsiteX31" fmla="*/ 2094981 w 11368117"/>
                      <a:gd name="connsiteY31" fmla="*/ 2929944 h 2929944"/>
                      <a:gd name="connsiteX32" fmla="*/ 1282973 w 11368117"/>
                      <a:gd name="connsiteY32" fmla="*/ 2929944 h 2929944"/>
                      <a:gd name="connsiteX33" fmla="*/ 0 w 11368117"/>
                      <a:gd name="connsiteY33" fmla="*/ 2929944 h 2929944"/>
                      <a:gd name="connsiteX34" fmla="*/ 0 w 11368117"/>
                      <a:gd name="connsiteY34" fmla="*/ 2343955 h 2929944"/>
                      <a:gd name="connsiteX35" fmla="*/ 0 w 11368117"/>
                      <a:gd name="connsiteY35" fmla="*/ 1816565 h 2929944"/>
                      <a:gd name="connsiteX36" fmla="*/ 0 w 11368117"/>
                      <a:gd name="connsiteY36" fmla="*/ 1318475 h 2929944"/>
                      <a:gd name="connsiteX37" fmla="*/ 0 w 11368117"/>
                      <a:gd name="connsiteY37" fmla="*/ 703187 h 2929944"/>
                      <a:gd name="connsiteX38" fmla="*/ 0 w 11368117"/>
                      <a:gd name="connsiteY38" fmla="*/ 0 h 292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368117" h="2929944" fill="none" extrusionOk="0">
                        <a:moveTo>
                          <a:pt x="0" y="0"/>
                        </a:moveTo>
                        <a:cubicBezTo>
                          <a:pt x="181150" y="-28715"/>
                          <a:pt x="300203" y="-20994"/>
                          <a:pt x="470965" y="0"/>
                        </a:cubicBezTo>
                        <a:cubicBezTo>
                          <a:pt x="690897" y="41793"/>
                          <a:pt x="997974" y="-731"/>
                          <a:pt x="1510335" y="0"/>
                        </a:cubicBezTo>
                        <a:cubicBezTo>
                          <a:pt x="1935967" y="39462"/>
                          <a:pt x="1927447" y="-18067"/>
                          <a:pt x="2208662" y="0"/>
                        </a:cubicBezTo>
                        <a:cubicBezTo>
                          <a:pt x="2524523" y="38975"/>
                          <a:pt x="2930222" y="-20086"/>
                          <a:pt x="3134352" y="0"/>
                        </a:cubicBezTo>
                        <a:cubicBezTo>
                          <a:pt x="3308023" y="-27714"/>
                          <a:pt x="3520420" y="29356"/>
                          <a:pt x="3832679" y="0"/>
                        </a:cubicBezTo>
                        <a:cubicBezTo>
                          <a:pt x="4097856" y="-30894"/>
                          <a:pt x="4558201" y="-33468"/>
                          <a:pt x="4758368" y="0"/>
                        </a:cubicBezTo>
                        <a:cubicBezTo>
                          <a:pt x="4948110" y="22260"/>
                          <a:pt x="5254837" y="-40841"/>
                          <a:pt x="5456696" y="0"/>
                        </a:cubicBezTo>
                        <a:cubicBezTo>
                          <a:pt x="5670778" y="26643"/>
                          <a:pt x="5843004" y="-15320"/>
                          <a:pt x="5927661" y="0"/>
                        </a:cubicBezTo>
                        <a:cubicBezTo>
                          <a:pt x="6032408" y="3402"/>
                          <a:pt x="6565723" y="-78370"/>
                          <a:pt x="6967031" y="0"/>
                        </a:cubicBezTo>
                        <a:cubicBezTo>
                          <a:pt x="7312670" y="33979"/>
                          <a:pt x="7334688" y="-20698"/>
                          <a:pt x="7665358" y="0"/>
                        </a:cubicBezTo>
                        <a:cubicBezTo>
                          <a:pt x="8006647" y="30332"/>
                          <a:pt x="8065113" y="-17107"/>
                          <a:pt x="8363685" y="0"/>
                        </a:cubicBezTo>
                        <a:cubicBezTo>
                          <a:pt x="8670948" y="32289"/>
                          <a:pt x="8840226" y="34071"/>
                          <a:pt x="9175694" y="0"/>
                        </a:cubicBezTo>
                        <a:cubicBezTo>
                          <a:pt x="9485547" y="-26283"/>
                          <a:pt x="9617710" y="-35"/>
                          <a:pt x="9874021" y="0"/>
                        </a:cubicBezTo>
                        <a:cubicBezTo>
                          <a:pt x="10138669" y="-2855"/>
                          <a:pt x="10226888" y="7509"/>
                          <a:pt x="10344985" y="0"/>
                        </a:cubicBezTo>
                        <a:cubicBezTo>
                          <a:pt x="10511980" y="35115"/>
                          <a:pt x="11130654" y="27759"/>
                          <a:pt x="11368117" y="0"/>
                        </a:cubicBezTo>
                        <a:cubicBezTo>
                          <a:pt x="11357962" y="255673"/>
                          <a:pt x="11346782" y="431064"/>
                          <a:pt x="11368117" y="615288"/>
                        </a:cubicBezTo>
                        <a:cubicBezTo>
                          <a:pt x="11423064" y="769791"/>
                          <a:pt x="11327348" y="994394"/>
                          <a:pt x="11368117" y="1171978"/>
                        </a:cubicBezTo>
                        <a:cubicBezTo>
                          <a:pt x="11406302" y="1359672"/>
                          <a:pt x="11379613" y="1571411"/>
                          <a:pt x="11368117" y="1816565"/>
                        </a:cubicBezTo>
                        <a:cubicBezTo>
                          <a:pt x="11360137" y="2033081"/>
                          <a:pt x="11365119" y="2259831"/>
                          <a:pt x="11368117" y="2402554"/>
                        </a:cubicBezTo>
                        <a:cubicBezTo>
                          <a:pt x="11375011" y="2532850"/>
                          <a:pt x="11383040" y="2696424"/>
                          <a:pt x="11368117" y="2929944"/>
                        </a:cubicBezTo>
                        <a:cubicBezTo>
                          <a:pt x="11151035" y="2892974"/>
                          <a:pt x="10979310" y="2927580"/>
                          <a:pt x="10783471" y="2929944"/>
                        </a:cubicBezTo>
                        <a:cubicBezTo>
                          <a:pt x="10599246" y="2942683"/>
                          <a:pt x="10476251" y="2896338"/>
                          <a:pt x="10198825" y="2929944"/>
                        </a:cubicBezTo>
                        <a:cubicBezTo>
                          <a:pt x="9901653" y="2917818"/>
                          <a:pt x="9773544" y="2931399"/>
                          <a:pt x="9386817" y="2929944"/>
                        </a:cubicBezTo>
                        <a:cubicBezTo>
                          <a:pt x="9005063" y="2949100"/>
                          <a:pt x="8955822" y="2941162"/>
                          <a:pt x="8802170" y="2929944"/>
                        </a:cubicBezTo>
                        <a:cubicBezTo>
                          <a:pt x="8634114" y="2957638"/>
                          <a:pt x="8262636" y="2948594"/>
                          <a:pt x="8103843" y="2929944"/>
                        </a:cubicBezTo>
                        <a:cubicBezTo>
                          <a:pt x="7922807" y="2952168"/>
                          <a:pt x="7640053" y="2959082"/>
                          <a:pt x="7519197" y="2929944"/>
                        </a:cubicBezTo>
                        <a:cubicBezTo>
                          <a:pt x="7363789" y="2893337"/>
                          <a:pt x="6781170" y="2884010"/>
                          <a:pt x="6479827" y="2929944"/>
                        </a:cubicBezTo>
                        <a:cubicBezTo>
                          <a:pt x="6162990" y="2948063"/>
                          <a:pt x="6114200" y="2920449"/>
                          <a:pt x="6008862" y="2929944"/>
                        </a:cubicBezTo>
                        <a:cubicBezTo>
                          <a:pt x="5914482" y="2990802"/>
                          <a:pt x="5591541" y="2930141"/>
                          <a:pt x="5083172" y="2929944"/>
                        </a:cubicBezTo>
                        <a:cubicBezTo>
                          <a:pt x="4651048" y="2962478"/>
                          <a:pt x="4721245" y="2940648"/>
                          <a:pt x="4498526" y="2929944"/>
                        </a:cubicBezTo>
                        <a:cubicBezTo>
                          <a:pt x="4276946" y="2922538"/>
                          <a:pt x="4175280" y="2912269"/>
                          <a:pt x="4027560" y="2929944"/>
                        </a:cubicBezTo>
                        <a:cubicBezTo>
                          <a:pt x="3842150" y="2922371"/>
                          <a:pt x="3617586" y="2912849"/>
                          <a:pt x="3442915" y="2929944"/>
                        </a:cubicBezTo>
                        <a:cubicBezTo>
                          <a:pt x="3288702" y="2923236"/>
                          <a:pt x="2741351" y="2989542"/>
                          <a:pt x="2403544" y="2929944"/>
                        </a:cubicBezTo>
                        <a:cubicBezTo>
                          <a:pt x="2075868" y="2954067"/>
                          <a:pt x="1821264" y="2936797"/>
                          <a:pt x="1591536" y="2929944"/>
                        </a:cubicBezTo>
                        <a:cubicBezTo>
                          <a:pt x="1357458" y="2962328"/>
                          <a:pt x="1226666" y="2935077"/>
                          <a:pt x="893208" y="2929944"/>
                        </a:cubicBezTo>
                        <a:cubicBezTo>
                          <a:pt x="571734" y="2866916"/>
                          <a:pt x="324706" y="2914811"/>
                          <a:pt x="0" y="2929944"/>
                        </a:cubicBezTo>
                        <a:cubicBezTo>
                          <a:pt x="-62526" y="2620494"/>
                          <a:pt x="15752" y="2427309"/>
                          <a:pt x="0" y="2285356"/>
                        </a:cubicBezTo>
                        <a:cubicBezTo>
                          <a:pt x="16060" y="2141884"/>
                          <a:pt x="-10246" y="1944809"/>
                          <a:pt x="0" y="1787266"/>
                        </a:cubicBezTo>
                        <a:cubicBezTo>
                          <a:pt x="22103" y="1626460"/>
                          <a:pt x="-87" y="1416283"/>
                          <a:pt x="0" y="1230576"/>
                        </a:cubicBezTo>
                        <a:cubicBezTo>
                          <a:pt x="-29784" y="1062322"/>
                          <a:pt x="-48068" y="800376"/>
                          <a:pt x="0" y="703187"/>
                        </a:cubicBezTo>
                        <a:cubicBezTo>
                          <a:pt x="55777" y="604720"/>
                          <a:pt x="-11909" y="161663"/>
                          <a:pt x="0" y="0"/>
                        </a:cubicBezTo>
                        <a:close/>
                      </a:path>
                      <a:path w="11368117" h="2929944" stroke="0" extrusionOk="0">
                        <a:moveTo>
                          <a:pt x="0" y="0"/>
                        </a:moveTo>
                        <a:cubicBezTo>
                          <a:pt x="282030" y="-43573"/>
                          <a:pt x="526305" y="11849"/>
                          <a:pt x="925689" y="0"/>
                        </a:cubicBezTo>
                        <a:cubicBezTo>
                          <a:pt x="1282852" y="-8503"/>
                          <a:pt x="1498802" y="33068"/>
                          <a:pt x="1624016" y="0"/>
                        </a:cubicBezTo>
                        <a:cubicBezTo>
                          <a:pt x="1784863" y="713"/>
                          <a:pt x="1862789" y="2413"/>
                          <a:pt x="2094981" y="0"/>
                        </a:cubicBezTo>
                        <a:cubicBezTo>
                          <a:pt x="2315711" y="2595"/>
                          <a:pt x="2564109" y="-9831"/>
                          <a:pt x="2793309" y="0"/>
                        </a:cubicBezTo>
                        <a:cubicBezTo>
                          <a:pt x="3032626" y="-3820"/>
                          <a:pt x="3139147" y="4796"/>
                          <a:pt x="3377955" y="0"/>
                        </a:cubicBezTo>
                        <a:cubicBezTo>
                          <a:pt x="3609266" y="-14382"/>
                          <a:pt x="3762261" y="-37383"/>
                          <a:pt x="4076281" y="0"/>
                        </a:cubicBezTo>
                        <a:cubicBezTo>
                          <a:pt x="4329428" y="1884"/>
                          <a:pt x="4771154" y="736"/>
                          <a:pt x="5001971" y="0"/>
                        </a:cubicBezTo>
                        <a:cubicBezTo>
                          <a:pt x="5244275" y="-20288"/>
                          <a:pt x="5574035" y="53700"/>
                          <a:pt x="5813979" y="0"/>
                        </a:cubicBezTo>
                        <a:cubicBezTo>
                          <a:pt x="6079664" y="-51794"/>
                          <a:pt x="6486670" y="65075"/>
                          <a:pt x="6739669" y="0"/>
                        </a:cubicBezTo>
                        <a:cubicBezTo>
                          <a:pt x="7028949" y="-24572"/>
                          <a:pt x="7180547" y="6813"/>
                          <a:pt x="7324315" y="0"/>
                        </a:cubicBezTo>
                        <a:cubicBezTo>
                          <a:pt x="7453305" y="23716"/>
                          <a:pt x="7915107" y="-52843"/>
                          <a:pt x="8363685" y="0"/>
                        </a:cubicBezTo>
                        <a:cubicBezTo>
                          <a:pt x="8804202" y="-863"/>
                          <a:pt x="9033838" y="31554"/>
                          <a:pt x="9403056" y="0"/>
                        </a:cubicBezTo>
                        <a:cubicBezTo>
                          <a:pt x="9768456" y="-35485"/>
                          <a:pt x="9727285" y="-22307"/>
                          <a:pt x="9874021" y="0"/>
                        </a:cubicBezTo>
                        <a:cubicBezTo>
                          <a:pt x="10034244" y="-26790"/>
                          <a:pt x="10323776" y="18353"/>
                          <a:pt x="10572348" y="0"/>
                        </a:cubicBezTo>
                        <a:cubicBezTo>
                          <a:pt x="10812940" y="36766"/>
                          <a:pt x="11020654" y="29367"/>
                          <a:pt x="11368117" y="0"/>
                        </a:cubicBezTo>
                        <a:cubicBezTo>
                          <a:pt x="11363116" y="210531"/>
                          <a:pt x="11368563" y="261056"/>
                          <a:pt x="11368117" y="498090"/>
                        </a:cubicBezTo>
                        <a:cubicBezTo>
                          <a:pt x="11369251" y="717121"/>
                          <a:pt x="11354893" y="981877"/>
                          <a:pt x="11368117" y="1113379"/>
                        </a:cubicBezTo>
                        <a:cubicBezTo>
                          <a:pt x="11367336" y="1258330"/>
                          <a:pt x="11368613" y="1447261"/>
                          <a:pt x="11368117" y="1640769"/>
                        </a:cubicBezTo>
                        <a:cubicBezTo>
                          <a:pt x="11362593" y="1817442"/>
                          <a:pt x="11373695" y="2092470"/>
                          <a:pt x="11368117" y="2256057"/>
                        </a:cubicBezTo>
                        <a:cubicBezTo>
                          <a:pt x="11375175" y="2369369"/>
                          <a:pt x="11327605" y="2727121"/>
                          <a:pt x="11368117" y="2929944"/>
                        </a:cubicBezTo>
                        <a:cubicBezTo>
                          <a:pt x="11039577" y="2910802"/>
                          <a:pt x="10668535" y="2898858"/>
                          <a:pt x="10328746" y="2929944"/>
                        </a:cubicBezTo>
                        <a:cubicBezTo>
                          <a:pt x="9944749" y="2918334"/>
                          <a:pt x="9665607" y="2899997"/>
                          <a:pt x="9289375" y="2929944"/>
                        </a:cubicBezTo>
                        <a:cubicBezTo>
                          <a:pt x="8915923" y="2931684"/>
                          <a:pt x="8855677" y="2921724"/>
                          <a:pt x="8477367" y="2929944"/>
                        </a:cubicBezTo>
                        <a:cubicBezTo>
                          <a:pt x="8111469" y="2925839"/>
                          <a:pt x="7855266" y="2940136"/>
                          <a:pt x="7665358" y="2929944"/>
                        </a:cubicBezTo>
                        <a:cubicBezTo>
                          <a:pt x="7474870" y="2927556"/>
                          <a:pt x="7098313" y="2928889"/>
                          <a:pt x="6853350" y="2929944"/>
                        </a:cubicBezTo>
                        <a:cubicBezTo>
                          <a:pt x="6580132" y="2924970"/>
                          <a:pt x="6143787" y="2894467"/>
                          <a:pt x="5927661" y="2929944"/>
                        </a:cubicBezTo>
                        <a:cubicBezTo>
                          <a:pt x="5739143" y="2881338"/>
                          <a:pt x="5317663" y="2908625"/>
                          <a:pt x="4888290" y="2929944"/>
                        </a:cubicBezTo>
                        <a:cubicBezTo>
                          <a:pt x="4467603" y="2951858"/>
                          <a:pt x="4253391" y="2922772"/>
                          <a:pt x="3848919" y="2929944"/>
                        </a:cubicBezTo>
                        <a:cubicBezTo>
                          <a:pt x="3400239" y="2910228"/>
                          <a:pt x="3498112" y="2929357"/>
                          <a:pt x="3377955" y="2929944"/>
                        </a:cubicBezTo>
                        <a:cubicBezTo>
                          <a:pt x="3208689" y="2874716"/>
                          <a:pt x="2907652" y="2967009"/>
                          <a:pt x="2565946" y="2929944"/>
                        </a:cubicBezTo>
                        <a:cubicBezTo>
                          <a:pt x="2242756" y="2956815"/>
                          <a:pt x="2191092" y="2945507"/>
                          <a:pt x="2094981" y="2929944"/>
                        </a:cubicBezTo>
                        <a:cubicBezTo>
                          <a:pt x="1987780" y="2935257"/>
                          <a:pt x="1662047" y="2897345"/>
                          <a:pt x="1282973" y="2929944"/>
                        </a:cubicBezTo>
                        <a:cubicBezTo>
                          <a:pt x="869773" y="2879268"/>
                          <a:pt x="523178" y="2952561"/>
                          <a:pt x="0" y="2929944"/>
                        </a:cubicBezTo>
                        <a:cubicBezTo>
                          <a:pt x="-14225" y="2787534"/>
                          <a:pt x="-13310" y="2458998"/>
                          <a:pt x="0" y="2343955"/>
                        </a:cubicBezTo>
                        <a:cubicBezTo>
                          <a:pt x="5187" y="2199917"/>
                          <a:pt x="-28343" y="2082232"/>
                          <a:pt x="0" y="1816565"/>
                        </a:cubicBezTo>
                        <a:cubicBezTo>
                          <a:pt x="26186" y="1573988"/>
                          <a:pt x="18862" y="1514627"/>
                          <a:pt x="0" y="1318475"/>
                        </a:cubicBezTo>
                        <a:cubicBezTo>
                          <a:pt x="-24946" y="1124647"/>
                          <a:pt x="7713" y="847538"/>
                          <a:pt x="0" y="703187"/>
                        </a:cubicBezTo>
                        <a:cubicBezTo>
                          <a:pt x="12894" y="550006"/>
                          <a:pt x="27012" y="264429"/>
                          <a:pt x="0" y="0"/>
                        </a:cubicBezTo>
                        <a:close/>
                      </a:path>
                      <a:path w="11368117" h="2929944" fill="none" stroke="0" extrusionOk="0">
                        <a:moveTo>
                          <a:pt x="0" y="0"/>
                        </a:moveTo>
                        <a:cubicBezTo>
                          <a:pt x="191527" y="13905"/>
                          <a:pt x="297626" y="-12126"/>
                          <a:pt x="470965" y="0"/>
                        </a:cubicBezTo>
                        <a:cubicBezTo>
                          <a:pt x="598903" y="86582"/>
                          <a:pt x="1139952" y="-18073"/>
                          <a:pt x="1510335" y="0"/>
                        </a:cubicBezTo>
                        <a:cubicBezTo>
                          <a:pt x="1938387" y="44400"/>
                          <a:pt x="1927340" y="-23701"/>
                          <a:pt x="2208662" y="0"/>
                        </a:cubicBezTo>
                        <a:cubicBezTo>
                          <a:pt x="2502372" y="38604"/>
                          <a:pt x="2925484" y="6909"/>
                          <a:pt x="3134352" y="0"/>
                        </a:cubicBezTo>
                        <a:cubicBezTo>
                          <a:pt x="3345602" y="-2414"/>
                          <a:pt x="3528120" y="36119"/>
                          <a:pt x="3832679" y="0"/>
                        </a:cubicBezTo>
                        <a:cubicBezTo>
                          <a:pt x="4116441" y="-15903"/>
                          <a:pt x="4586912" y="-24711"/>
                          <a:pt x="4758368" y="0"/>
                        </a:cubicBezTo>
                        <a:cubicBezTo>
                          <a:pt x="4922351" y="22787"/>
                          <a:pt x="5271729" y="-21971"/>
                          <a:pt x="5456696" y="0"/>
                        </a:cubicBezTo>
                        <a:cubicBezTo>
                          <a:pt x="5655554" y="36182"/>
                          <a:pt x="5821167" y="-1356"/>
                          <a:pt x="5927661" y="0"/>
                        </a:cubicBezTo>
                        <a:cubicBezTo>
                          <a:pt x="6005262" y="7724"/>
                          <a:pt x="6654782" y="-22644"/>
                          <a:pt x="6967031" y="0"/>
                        </a:cubicBezTo>
                        <a:cubicBezTo>
                          <a:pt x="7306779" y="35438"/>
                          <a:pt x="7321755" y="-22680"/>
                          <a:pt x="7665358" y="0"/>
                        </a:cubicBezTo>
                        <a:cubicBezTo>
                          <a:pt x="8019078" y="23566"/>
                          <a:pt x="8066452" y="-647"/>
                          <a:pt x="8363685" y="0"/>
                        </a:cubicBezTo>
                        <a:cubicBezTo>
                          <a:pt x="8707676" y="40941"/>
                          <a:pt x="8934307" y="12721"/>
                          <a:pt x="9175694" y="0"/>
                        </a:cubicBezTo>
                        <a:cubicBezTo>
                          <a:pt x="9471808" y="2723"/>
                          <a:pt x="9625984" y="26323"/>
                          <a:pt x="9874021" y="0"/>
                        </a:cubicBezTo>
                        <a:cubicBezTo>
                          <a:pt x="10112304" y="2498"/>
                          <a:pt x="10221636" y="-1393"/>
                          <a:pt x="10344985" y="0"/>
                        </a:cubicBezTo>
                        <a:cubicBezTo>
                          <a:pt x="10522173" y="-5514"/>
                          <a:pt x="11052539" y="11570"/>
                          <a:pt x="11368117" y="0"/>
                        </a:cubicBezTo>
                        <a:cubicBezTo>
                          <a:pt x="11365713" y="267709"/>
                          <a:pt x="11332739" y="471145"/>
                          <a:pt x="11368117" y="615288"/>
                        </a:cubicBezTo>
                        <a:cubicBezTo>
                          <a:pt x="11380142" y="797890"/>
                          <a:pt x="11361198" y="953730"/>
                          <a:pt x="11368117" y="1171978"/>
                        </a:cubicBezTo>
                        <a:cubicBezTo>
                          <a:pt x="11402224" y="1348961"/>
                          <a:pt x="11347608" y="1537654"/>
                          <a:pt x="11368117" y="1816565"/>
                        </a:cubicBezTo>
                        <a:cubicBezTo>
                          <a:pt x="11385941" y="2047214"/>
                          <a:pt x="11369743" y="2258505"/>
                          <a:pt x="11368117" y="2402554"/>
                        </a:cubicBezTo>
                        <a:cubicBezTo>
                          <a:pt x="11371227" y="2563828"/>
                          <a:pt x="11412930" y="2702462"/>
                          <a:pt x="11368117" y="2929944"/>
                        </a:cubicBezTo>
                        <a:cubicBezTo>
                          <a:pt x="11105131" y="2944488"/>
                          <a:pt x="10944382" y="2966098"/>
                          <a:pt x="10783471" y="2929944"/>
                        </a:cubicBezTo>
                        <a:cubicBezTo>
                          <a:pt x="10599864" y="2921335"/>
                          <a:pt x="10466784" y="2917017"/>
                          <a:pt x="10198825" y="2929944"/>
                        </a:cubicBezTo>
                        <a:cubicBezTo>
                          <a:pt x="9898656" y="2947228"/>
                          <a:pt x="9775427" y="2920363"/>
                          <a:pt x="9386817" y="2929944"/>
                        </a:cubicBezTo>
                        <a:cubicBezTo>
                          <a:pt x="9005845" y="2956731"/>
                          <a:pt x="8958635" y="2930751"/>
                          <a:pt x="8802170" y="2929944"/>
                        </a:cubicBezTo>
                        <a:cubicBezTo>
                          <a:pt x="8651244" y="2937264"/>
                          <a:pt x="8290109" y="2877886"/>
                          <a:pt x="8103843" y="2929944"/>
                        </a:cubicBezTo>
                        <a:cubicBezTo>
                          <a:pt x="7935792" y="2951660"/>
                          <a:pt x="7681010" y="2952036"/>
                          <a:pt x="7519197" y="2929944"/>
                        </a:cubicBezTo>
                        <a:cubicBezTo>
                          <a:pt x="7366980" y="2933193"/>
                          <a:pt x="6810341" y="2844988"/>
                          <a:pt x="6479827" y="2929944"/>
                        </a:cubicBezTo>
                        <a:cubicBezTo>
                          <a:pt x="6146831" y="2947035"/>
                          <a:pt x="6117387" y="2912510"/>
                          <a:pt x="6008862" y="2929944"/>
                        </a:cubicBezTo>
                        <a:cubicBezTo>
                          <a:pt x="5946213" y="3019643"/>
                          <a:pt x="5591068" y="2859577"/>
                          <a:pt x="5083172" y="2929944"/>
                        </a:cubicBezTo>
                        <a:cubicBezTo>
                          <a:pt x="4641813" y="2939169"/>
                          <a:pt x="4729723" y="2946442"/>
                          <a:pt x="4498526" y="2929944"/>
                        </a:cubicBezTo>
                        <a:cubicBezTo>
                          <a:pt x="4287888" y="2931363"/>
                          <a:pt x="4197719" y="2913856"/>
                          <a:pt x="4027560" y="2929944"/>
                        </a:cubicBezTo>
                        <a:cubicBezTo>
                          <a:pt x="3865131" y="2946668"/>
                          <a:pt x="3601297" y="2920652"/>
                          <a:pt x="3442915" y="2929944"/>
                        </a:cubicBezTo>
                        <a:cubicBezTo>
                          <a:pt x="3260806" y="2939261"/>
                          <a:pt x="2766417" y="2956532"/>
                          <a:pt x="2403544" y="2929944"/>
                        </a:cubicBezTo>
                        <a:cubicBezTo>
                          <a:pt x="2071798" y="2947279"/>
                          <a:pt x="1817980" y="2932087"/>
                          <a:pt x="1591536" y="2929944"/>
                        </a:cubicBezTo>
                        <a:cubicBezTo>
                          <a:pt x="1352881" y="2928729"/>
                          <a:pt x="1159611" y="2915297"/>
                          <a:pt x="893208" y="2929944"/>
                        </a:cubicBezTo>
                        <a:cubicBezTo>
                          <a:pt x="619240" y="2928026"/>
                          <a:pt x="267474" y="2958991"/>
                          <a:pt x="0" y="2929944"/>
                        </a:cubicBezTo>
                        <a:cubicBezTo>
                          <a:pt x="-35530" y="2596515"/>
                          <a:pt x="1626" y="2408542"/>
                          <a:pt x="0" y="2285356"/>
                        </a:cubicBezTo>
                        <a:cubicBezTo>
                          <a:pt x="-6825" y="2143384"/>
                          <a:pt x="-32571" y="1958682"/>
                          <a:pt x="0" y="1787266"/>
                        </a:cubicBezTo>
                        <a:cubicBezTo>
                          <a:pt x="7952" y="1616143"/>
                          <a:pt x="-2636" y="1387310"/>
                          <a:pt x="0" y="1230576"/>
                        </a:cubicBezTo>
                        <a:cubicBezTo>
                          <a:pt x="-10143" y="1060677"/>
                          <a:pt x="-38161" y="807861"/>
                          <a:pt x="0" y="703187"/>
                        </a:cubicBezTo>
                        <a:cubicBezTo>
                          <a:pt x="42766" y="588498"/>
                          <a:pt x="-11972" y="1427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01DCA-96AD-E26A-C57F-747AD544CE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98" t="48216" r="53695" b="12025"/>
          <a:stretch>
            <a:fillRect/>
          </a:stretch>
        </p:blipFill>
        <p:spPr>
          <a:xfrm>
            <a:off x="1276308" y="2385946"/>
            <a:ext cx="4441950" cy="25300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8FB00D-DD77-BB63-4FAC-10BD51CEA451}"/>
              </a:ext>
            </a:extLst>
          </p:cNvPr>
          <p:cNvSpPr/>
          <p:nvPr/>
        </p:nvSpPr>
        <p:spPr>
          <a:xfrm>
            <a:off x="6115556" y="3089330"/>
            <a:ext cx="5030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teacher.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19250-334A-7E52-D0EE-85B73BE5F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91201" y="3126530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45BBF-4471-7688-FC81-A64DBCEE3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40" y="-68293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8E42D-2AEA-B6D2-E040-F7738C17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46" t="46305" r="28147" b="13936"/>
          <a:stretch>
            <a:fillRect/>
          </a:stretch>
        </p:blipFill>
        <p:spPr>
          <a:xfrm>
            <a:off x="1854119" y="1743166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37BF43-21F7-B39F-E598-B639FB4A17FE}"/>
              </a:ext>
            </a:extLst>
          </p:cNvPr>
          <p:cNvSpPr/>
          <p:nvPr/>
        </p:nvSpPr>
        <p:spPr>
          <a:xfrm>
            <a:off x="6722290" y="3089330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she?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DBF59-60A8-AB64-2DCC-2FA66035B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515388" y="312092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98A65-76C9-B68D-D87C-E980BA7F3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3" y="-7390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426346" y="2185988"/>
            <a:ext cx="11241809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custGeom>
                    <a:avLst/>
                    <a:gdLst>
                      <a:gd name="connsiteX0" fmla="*/ 0 w 11241809"/>
                      <a:gd name="connsiteY0" fmla="*/ 0 h 2929944"/>
                      <a:gd name="connsiteX1" fmla="*/ 465732 w 11241809"/>
                      <a:gd name="connsiteY1" fmla="*/ 0 h 2929944"/>
                      <a:gd name="connsiteX2" fmla="*/ 1493554 w 11241809"/>
                      <a:gd name="connsiteY2" fmla="*/ 0 h 2929944"/>
                      <a:gd name="connsiteX3" fmla="*/ 2184122 w 11241809"/>
                      <a:gd name="connsiteY3" fmla="*/ 0 h 2929944"/>
                      <a:gd name="connsiteX4" fmla="*/ 3099527 w 11241809"/>
                      <a:gd name="connsiteY4" fmla="*/ 0 h 2929944"/>
                      <a:gd name="connsiteX5" fmla="*/ 3790095 w 11241809"/>
                      <a:gd name="connsiteY5" fmla="*/ 0 h 2929944"/>
                      <a:gd name="connsiteX6" fmla="*/ 4705499 w 11241809"/>
                      <a:gd name="connsiteY6" fmla="*/ 0 h 2929944"/>
                      <a:gd name="connsiteX7" fmla="*/ 5396068 w 11241809"/>
                      <a:gd name="connsiteY7" fmla="*/ 0 h 2929944"/>
                      <a:gd name="connsiteX8" fmla="*/ 5861800 w 11241809"/>
                      <a:gd name="connsiteY8" fmla="*/ 0 h 2929944"/>
                      <a:gd name="connsiteX9" fmla="*/ 6889623 w 11241809"/>
                      <a:gd name="connsiteY9" fmla="*/ 0 h 2929944"/>
                      <a:gd name="connsiteX10" fmla="*/ 7580190 w 11241809"/>
                      <a:gd name="connsiteY10" fmla="*/ 0 h 2929944"/>
                      <a:gd name="connsiteX11" fmla="*/ 8270759 w 11241809"/>
                      <a:gd name="connsiteY11" fmla="*/ 0 h 2929944"/>
                      <a:gd name="connsiteX12" fmla="*/ 9073745 w 11241809"/>
                      <a:gd name="connsiteY12" fmla="*/ 0 h 2929944"/>
                      <a:gd name="connsiteX13" fmla="*/ 9764314 w 11241809"/>
                      <a:gd name="connsiteY13" fmla="*/ 0 h 2929944"/>
                      <a:gd name="connsiteX14" fmla="*/ 10230045 w 11241809"/>
                      <a:gd name="connsiteY14" fmla="*/ 0 h 2929944"/>
                      <a:gd name="connsiteX15" fmla="*/ 11241809 w 11241809"/>
                      <a:gd name="connsiteY15" fmla="*/ 0 h 2929944"/>
                      <a:gd name="connsiteX16" fmla="*/ 11241809 w 11241809"/>
                      <a:gd name="connsiteY16" fmla="*/ 615288 h 2929944"/>
                      <a:gd name="connsiteX17" fmla="*/ 11241809 w 11241809"/>
                      <a:gd name="connsiteY17" fmla="*/ 1171978 h 2929944"/>
                      <a:gd name="connsiteX18" fmla="*/ 11241809 w 11241809"/>
                      <a:gd name="connsiteY18" fmla="*/ 1816565 h 2929944"/>
                      <a:gd name="connsiteX19" fmla="*/ 11241809 w 11241809"/>
                      <a:gd name="connsiteY19" fmla="*/ 2402554 h 2929944"/>
                      <a:gd name="connsiteX20" fmla="*/ 11241809 w 11241809"/>
                      <a:gd name="connsiteY20" fmla="*/ 2929944 h 2929944"/>
                      <a:gd name="connsiteX21" fmla="*/ 10663658 w 11241809"/>
                      <a:gd name="connsiteY21" fmla="*/ 2929944 h 2929944"/>
                      <a:gd name="connsiteX22" fmla="*/ 10085508 w 11241809"/>
                      <a:gd name="connsiteY22" fmla="*/ 2929944 h 2929944"/>
                      <a:gd name="connsiteX23" fmla="*/ 9282522 w 11241809"/>
                      <a:gd name="connsiteY23" fmla="*/ 2929944 h 2929944"/>
                      <a:gd name="connsiteX24" fmla="*/ 8704371 w 11241809"/>
                      <a:gd name="connsiteY24" fmla="*/ 2929944 h 2929944"/>
                      <a:gd name="connsiteX25" fmla="*/ 8013804 w 11241809"/>
                      <a:gd name="connsiteY25" fmla="*/ 2929944 h 2929944"/>
                      <a:gd name="connsiteX26" fmla="*/ 7435654 w 11241809"/>
                      <a:gd name="connsiteY26" fmla="*/ 2929944 h 2929944"/>
                      <a:gd name="connsiteX27" fmla="*/ 6407831 w 11241809"/>
                      <a:gd name="connsiteY27" fmla="*/ 2929944 h 2929944"/>
                      <a:gd name="connsiteX28" fmla="*/ 5942099 w 11241809"/>
                      <a:gd name="connsiteY28" fmla="*/ 2929944 h 2929944"/>
                      <a:gd name="connsiteX29" fmla="*/ 5026694 w 11241809"/>
                      <a:gd name="connsiteY29" fmla="*/ 2929944 h 2929944"/>
                      <a:gd name="connsiteX30" fmla="*/ 4448544 w 11241809"/>
                      <a:gd name="connsiteY30" fmla="*/ 2929944 h 2929944"/>
                      <a:gd name="connsiteX31" fmla="*/ 3982811 w 11241809"/>
                      <a:gd name="connsiteY31" fmla="*/ 2929944 h 2929944"/>
                      <a:gd name="connsiteX32" fmla="*/ 3404661 w 11241809"/>
                      <a:gd name="connsiteY32" fmla="*/ 2929944 h 2929944"/>
                      <a:gd name="connsiteX33" fmla="*/ 2376839 w 11241809"/>
                      <a:gd name="connsiteY33" fmla="*/ 2929944 h 2929944"/>
                      <a:gd name="connsiteX34" fmla="*/ 1573853 w 11241809"/>
                      <a:gd name="connsiteY34" fmla="*/ 2929944 h 2929944"/>
                      <a:gd name="connsiteX35" fmla="*/ 883284 w 11241809"/>
                      <a:gd name="connsiteY35" fmla="*/ 2929944 h 2929944"/>
                      <a:gd name="connsiteX36" fmla="*/ 0 w 11241809"/>
                      <a:gd name="connsiteY36" fmla="*/ 2929944 h 2929944"/>
                      <a:gd name="connsiteX37" fmla="*/ 0 w 11241809"/>
                      <a:gd name="connsiteY37" fmla="*/ 2285356 h 2929944"/>
                      <a:gd name="connsiteX38" fmla="*/ 0 w 11241809"/>
                      <a:gd name="connsiteY38" fmla="*/ 1787266 h 2929944"/>
                      <a:gd name="connsiteX39" fmla="*/ 0 w 11241809"/>
                      <a:gd name="connsiteY39" fmla="*/ 1230576 h 2929944"/>
                      <a:gd name="connsiteX40" fmla="*/ 0 w 11241809"/>
                      <a:gd name="connsiteY40" fmla="*/ 703187 h 2929944"/>
                      <a:gd name="connsiteX41" fmla="*/ 0 w 11241809"/>
                      <a:gd name="connsiteY41" fmla="*/ 0 h 2929944"/>
                      <a:gd name="connsiteX0" fmla="*/ 0 w 11241809"/>
                      <a:gd name="connsiteY0" fmla="*/ 0 h 2929944"/>
                      <a:gd name="connsiteX1" fmla="*/ 915404 w 11241809"/>
                      <a:gd name="connsiteY1" fmla="*/ 0 h 2929944"/>
                      <a:gd name="connsiteX2" fmla="*/ 1605972 w 11241809"/>
                      <a:gd name="connsiteY2" fmla="*/ 0 h 2929944"/>
                      <a:gd name="connsiteX3" fmla="*/ 2071704 w 11241809"/>
                      <a:gd name="connsiteY3" fmla="*/ 0 h 2929944"/>
                      <a:gd name="connsiteX4" fmla="*/ 2762273 w 11241809"/>
                      <a:gd name="connsiteY4" fmla="*/ 0 h 2929944"/>
                      <a:gd name="connsiteX5" fmla="*/ 3340423 w 11241809"/>
                      <a:gd name="connsiteY5" fmla="*/ 0 h 2929944"/>
                      <a:gd name="connsiteX6" fmla="*/ 4030991 w 11241809"/>
                      <a:gd name="connsiteY6" fmla="*/ 0 h 2929944"/>
                      <a:gd name="connsiteX7" fmla="*/ 4946395 w 11241809"/>
                      <a:gd name="connsiteY7" fmla="*/ 0 h 2929944"/>
                      <a:gd name="connsiteX8" fmla="*/ 5749382 w 11241809"/>
                      <a:gd name="connsiteY8" fmla="*/ 0 h 2929944"/>
                      <a:gd name="connsiteX9" fmla="*/ 6664787 w 11241809"/>
                      <a:gd name="connsiteY9" fmla="*/ 0 h 2929944"/>
                      <a:gd name="connsiteX10" fmla="*/ 7242937 w 11241809"/>
                      <a:gd name="connsiteY10" fmla="*/ 0 h 2929944"/>
                      <a:gd name="connsiteX11" fmla="*/ 8270759 w 11241809"/>
                      <a:gd name="connsiteY11" fmla="*/ 0 h 2929944"/>
                      <a:gd name="connsiteX12" fmla="*/ 9298581 w 11241809"/>
                      <a:gd name="connsiteY12" fmla="*/ 0 h 2929944"/>
                      <a:gd name="connsiteX13" fmla="*/ 9764314 w 11241809"/>
                      <a:gd name="connsiteY13" fmla="*/ 0 h 2929944"/>
                      <a:gd name="connsiteX14" fmla="*/ 10454881 w 11241809"/>
                      <a:gd name="connsiteY14" fmla="*/ 0 h 2929944"/>
                      <a:gd name="connsiteX15" fmla="*/ 11241809 w 11241809"/>
                      <a:gd name="connsiteY15" fmla="*/ 0 h 2929944"/>
                      <a:gd name="connsiteX16" fmla="*/ 11241809 w 11241809"/>
                      <a:gd name="connsiteY16" fmla="*/ 498090 h 2929944"/>
                      <a:gd name="connsiteX17" fmla="*/ 11241809 w 11241809"/>
                      <a:gd name="connsiteY17" fmla="*/ 1113379 h 2929944"/>
                      <a:gd name="connsiteX18" fmla="*/ 11241809 w 11241809"/>
                      <a:gd name="connsiteY18" fmla="*/ 1640769 h 2929944"/>
                      <a:gd name="connsiteX19" fmla="*/ 11241809 w 11241809"/>
                      <a:gd name="connsiteY19" fmla="*/ 2256057 h 2929944"/>
                      <a:gd name="connsiteX20" fmla="*/ 11241809 w 11241809"/>
                      <a:gd name="connsiteY20" fmla="*/ 2929944 h 2929944"/>
                      <a:gd name="connsiteX21" fmla="*/ 10213986 w 11241809"/>
                      <a:gd name="connsiteY21" fmla="*/ 2929944 h 2929944"/>
                      <a:gd name="connsiteX22" fmla="*/ 9186164 w 11241809"/>
                      <a:gd name="connsiteY22" fmla="*/ 2929944 h 2929944"/>
                      <a:gd name="connsiteX23" fmla="*/ 8383178 w 11241809"/>
                      <a:gd name="connsiteY23" fmla="*/ 2929944 h 2929944"/>
                      <a:gd name="connsiteX24" fmla="*/ 7580190 w 11241809"/>
                      <a:gd name="connsiteY24" fmla="*/ 2929944 h 2929944"/>
                      <a:gd name="connsiteX25" fmla="*/ 6777204 w 11241809"/>
                      <a:gd name="connsiteY25" fmla="*/ 2929944 h 2929944"/>
                      <a:gd name="connsiteX26" fmla="*/ 5861800 w 11241809"/>
                      <a:gd name="connsiteY26" fmla="*/ 2929944 h 2929944"/>
                      <a:gd name="connsiteX27" fmla="*/ 4833978 w 11241809"/>
                      <a:gd name="connsiteY27" fmla="*/ 2929944 h 2929944"/>
                      <a:gd name="connsiteX28" fmla="*/ 3806154 w 11241809"/>
                      <a:gd name="connsiteY28" fmla="*/ 2929944 h 2929944"/>
                      <a:gd name="connsiteX29" fmla="*/ 3340423 w 11241809"/>
                      <a:gd name="connsiteY29" fmla="*/ 2929944 h 2929944"/>
                      <a:gd name="connsiteX30" fmla="*/ 2537437 w 11241809"/>
                      <a:gd name="connsiteY30" fmla="*/ 2929944 h 2929944"/>
                      <a:gd name="connsiteX31" fmla="*/ 2071704 w 11241809"/>
                      <a:gd name="connsiteY31" fmla="*/ 2929944 h 2929944"/>
                      <a:gd name="connsiteX32" fmla="*/ 1268718 w 11241809"/>
                      <a:gd name="connsiteY32" fmla="*/ 2929944 h 2929944"/>
                      <a:gd name="connsiteX33" fmla="*/ 0 w 11241809"/>
                      <a:gd name="connsiteY33" fmla="*/ 2929944 h 2929944"/>
                      <a:gd name="connsiteX34" fmla="*/ 0 w 11241809"/>
                      <a:gd name="connsiteY34" fmla="*/ 2343955 h 2929944"/>
                      <a:gd name="connsiteX35" fmla="*/ 0 w 11241809"/>
                      <a:gd name="connsiteY35" fmla="*/ 1816565 h 2929944"/>
                      <a:gd name="connsiteX36" fmla="*/ 0 w 11241809"/>
                      <a:gd name="connsiteY36" fmla="*/ 1318475 h 2929944"/>
                      <a:gd name="connsiteX37" fmla="*/ 0 w 11241809"/>
                      <a:gd name="connsiteY37" fmla="*/ 703187 h 2929944"/>
                      <a:gd name="connsiteX38" fmla="*/ 0 w 11241809"/>
                      <a:gd name="connsiteY38" fmla="*/ 0 h 292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241809" h="2929944" fill="none" extrusionOk="0">
                        <a:moveTo>
                          <a:pt x="0" y="0"/>
                        </a:moveTo>
                        <a:cubicBezTo>
                          <a:pt x="181981" y="-20726"/>
                          <a:pt x="300312" y="-33066"/>
                          <a:pt x="465732" y="0"/>
                        </a:cubicBezTo>
                        <a:cubicBezTo>
                          <a:pt x="720409" y="61772"/>
                          <a:pt x="1042468" y="-24090"/>
                          <a:pt x="1493554" y="0"/>
                        </a:cubicBezTo>
                        <a:cubicBezTo>
                          <a:pt x="1923191" y="43182"/>
                          <a:pt x="1906123" y="-18430"/>
                          <a:pt x="2184122" y="0"/>
                        </a:cubicBezTo>
                        <a:cubicBezTo>
                          <a:pt x="2475596" y="30112"/>
                          <a:pt x="2900006" y="-1414"/>
                          <a:pt x="3099527" y="0"/>
                        </a:cubicBezTo>
                        <a:cubicBezTo>
                          <a:pt x="3278063" y="-25065"/>
                          <a:pt x="3474370" y="30519"/>
                          <a:pt x="3790095" y="0"/>
                        </a:cubicBezTo>
                        <a:cubicBezTo>
                          <a:pt x="4046402" y="-31849"/>
                          <a:pt x="4500027" y="-50482"/>
                          <a:pt x="4705499" y="0"/>
                        </a:cubicBezTo>
                        <a:cubicBezTo>
                          <a:pt x="4859942" y="55168"/>
                          <a:pt x="5203448" y="-52012"/>
                          <a:pt x="5396068" y="0"/>
                        </a:cubicBezTo>
                        <a:cubicBezTo>
                          <a:pt x="5622377" y="23032"/>
                          <a:pt x="5775266" y="-13144"/>
                          <a:pt x="5861800" y="0"/>
                        </a:cubicBezTo>
                        <a:cubicBezTo>
                          <a:pt x="5965961" y="3193"/>
                          <a:pt x="6531117" y="-45893"/>
                          <a:pt x="6889623" y="0"/>
                        </a:cubicBezTo>
                        <a:cubicBezTo>
                          <a:pt x="7231396" y="33853"/>
                          <a:pt x="7256955" y="-18912"/>
                          <a:pt x="7580190" y="0"/>
                        </a:cubicBezTo>
                        <a:cubicBezTo>
                          <a:pt x="7920115" y="34841"/>
                          <a:pt x="7978592" y="-21224"/>
                          <a:pt x="8270759" y="0"/>
                        </a:cubicBezTo>
                        <a:cubicBezTo>
                          <a:pt x="8574304" y="30016"/>
                          <a:pt x="8777645" y="27918"/>
                          <a:pt x="9073745" y="0"/>
                        </a:cubicBezTo>
                        <a:cubicBezTo>
                          <a:pt x="9369874" y="-25973"/>
                          <a:pt x="9513488" y="487"/>
                          <a:pt x="9764314" y="0"/>
                        </a:cubicBezTo>
                        <a:cubicBezTo>
                          <a:pt x="10010999" y="-1972"/>
                          <a:pt x="10121722" y="5776"/>
                          <a:pt x="10230045" y="0"/>
                        </a:cubicBezTo>
                        <a:cubicBezTo>
                          <a:pt x="10401437" y="40699"/>
                          <a:pt x="10997897" y="24518"/>
                          <a:pt x="11241809" y="0"/>
                        </a:cubicBezTo>
                        <a:cubicBezTo>
                          <a:pt x="11235000" y="258005"/>
                          <a:pt x="11219962" y="438137"/>
                          <a:pt x="11241809" y="615288"/>
                        </a:cubicBezTo>
                        <a:cubicBezTo>
                          <a:pt x="11290852" y="768830"/>
                          <a:pt x="11199682" y="995461"/>
                          <a:pt x="11241809" y="1171978"/>
                        </a:cubicBezTo>
                        <a:cubicBezTo>
                          <a:pt x="11281416" y="1359051"/>
                          <a:pt x="11256995" y="1565211"/>
                          <a:pt x="11241809" y="1816565"/>
                        </a:cubicBezTo>
                        <a:cubicBezTo>
                          <a:pt x="11233677" y="2040545"/>
                          <a:pt x="11250250" y="2236267"/>
                          <a:pt x="11241809" y="2402554"/>
                        </a:cubicBezTo>
                        <a:cubicBezTo>
                          <a:pt x="11249670" y="2526159"/>
                          <a:pt x="11255578" y="2699773"/>
                          <a:pt x="11241809" y="2929944"/>
                        </a:cubicBezTo>
                        <a:cubicBezTo>
                          <a:pt x="11019468" y="2903293"/>
                          <a:pt x="10874826" y="2920096"/>
                          <a:pt x="10663658" y="2929944"/>
                        </a:cubicBezTo>
                        <a:cubicBezTo>
                          <a:pt x="10481623" y="2933007"/>
                          <a:pt x="10354636" y="2892157"/>
                          <a:pt x="10085508" y="2929944"/>
                        </a:cubicBezTo>
                        <a:cubicBezTo>
                          <a:pt x="9797030" y="2948206"/>
                          <a:pt x="9662796" y="2916357"/>
                          <a:pt x="9282522" y="2929944"/>
                        </a:cubicBezTo>
                        <a:cubicBezTo>
                          <a:pt x="8904548" y="2950191"/>
                          <a:pt x="8856113" y="2943264"/>
                          <a:pt x="8704371" y="2929944"/>
                        </a:cubicBezTo>
                        <a:cubicBezTo>
                          <a:pt x="8538111" y="2957458"/>
                          <a:pt x="8178113" y="2927154"/>
                          <a:pt x="8013804" y="2929944"/>
                        </a:cubicBezTo>
                        <a:cubicBezTo>
                          <a:pt x="7809884" y="2953450"/>
                          <a:pt x="7571662" y="2942957"/>
                          <a:pt x="7435654" y="2929944"/>
                        </a:cubicBezTo>
                        <a:cubicBezTo>
                          <a:pt x="7278389" y="2883088"/>
                          <a:pt x="6704306" y="2882394"/>
                          <a:pt x="6407831" y="2929944"/>
                        </a:cubicBezTo>
                        <a:cubicBezTo>
                          <a:pt x="6092263" y="2947006"/>
                          <a:pt x="6048405" y="2916805"/>
                          <a:pt x="5942099" y="2929944"/>
                        </a:cubicBezTo>
                        <a:cubicBezTo>
                          <a:pt x="5855742" y="3009062"/>
                          <a:pt x="5529688" y="2929970"/>
                          <a:pt x="5026694" y="2929944"/>
                        </a:cubicBezTo>
                        <a:cubicBezTo>
                          <a:pt x="4599481" y="2963924"/>
                          <a:pt x="4667818" y="2940914"/>
                          <a:pt x="4448544" y="2929944"/>
                        </a:cubicBezTo>
                        <a:cubicBezTo>
                          <a:pt x="4228961" y="2923254"/>
                          <a:pt x="4115963" y="2907363"/>
                          <a:pt x="3982811" y="2929944"/>
                        </a:cubicBezTo>
                        <a:cubicBezTo>
                          <a:pt x="3809082" y="2929910"/>
                          <a:pt x="3590304" y="2913122"/>
                          <a:pt x="3404661" y="2929944"/>
                        </a:cubicBezTo>
                        <a:cubicBezTo>
                          <a:pt x="3256581" y="2877019"/>
                          <a:pt x="2709148" y="2955336"/>
                          <a:pt x="2376839" y="2929944"/>
                        </a:cubicBezTo>
                        <a:cubicBezTo>
                          <a:pt x="2097243" y="2956543"/>
                          <a:pt x="1797840" y="2932364"/>
                          <a:pt x="1573853" y="2929944"/>
                        </a:cubicBezTo>
                        <a:cubicBezTo>
                          <a:pt x="1346507" y="2957996"/>
                          <a:pt x="1211693" y="2935576"/>
                          <a:pt x="883284" y="2929944"/>
                        </a:cubicBezTo>
                        <a:cubicBezTo>
                          <a:pt x="572851" y="2884744"/>
                          <a:pt x="365644" y="2933125"/>
                          <a:pt x="0" y="2929944"/>
                        </a:cubicBezTo>
                        <a:cubicBezTo>
                          <a:pt x="-44166" y="2625729"/>
                          <a:pt x="18694" y="2438577"/>
                          <a:pt x="0" y="2285356"/>
                        </a:cubicBezTo>
                        <a:cubicBezTo>
                          <a:pt x="18913" y="2140829"/>
                          <a:pt x="-15996" y="1940011"/>
                          <a:pt x="0" y="1787266"/>
                        </a:cubicBezTo>
                        <a:cubicBezTo>
                          <a:pt x="24180" y="1617292"/>
                          <a:pt x="980" y="1414748"/>
                          <a:pt x="0" y="1230576"/>
                        </a:cubicBezTo>
                        <a:cubicBezTo>
                          <a:pt x="-22863" y="1062453"/>
                          <a:pt x="-41835" y="804318"/>
                          <a:pt x="0" y="703187"/>
                        </a:cubicBezTo>
                        <a:cubicBezTo>
                          <a:pt x="43379" y="599351"/>
                          <a:pt x="-11900" y="160889"/>
                          <a:pt x="0" y="0"/>
                        </a:cubicBezTo>
                        <a:close/>
                      </a:path>
                      <a:path w="11241809" h="2929944" stroke="0" extrusionOk="0">
                        <a:moveTo>
                          <a:pt x="0" y="0"/>
                        </a:moveTo>
                        <a:cubicBezTo>
                          <a:pt x="279006" y="-40606"/>
                          <a:pt x="541754" y="12507"/>
                          <a:pt x="915404" y="0"/>
                        </a:cubicBezTo>
                        <a:cubicBezTo>
                          <a:pt x="1279220" y="19260"/>
                          <a:pt x="1470239" y="26737"/>
                          <a:pt x="1605972" y="0"/>
                        </a:cubicBezTo>
                        <a:cubicBezTo>
                          <a:pt x="1764227" y="-1638"/>
                          <a:pt x="1848594" y="6320"/>
                          <a:pt x="2071704" y="0"/>
                        </a:cubicBezTo>
                        <a:cubicBezTo>
                          <a:pt x="2290997" y="21880"/>
                          <a:pt x="2551529" y="3451"/>
                          <a:pt x="2762273" y="0"/>
                        </a:cubicBezTo>
                        <a:cubicBezTo>
                          <a:pt x="2997009" y="6403"/>
                          <a:pt x="3110871" y="5233"/>
                          <a:pt x="3340423" y="0"/>
                        </a:cubicBezTo>
                        <a:cubicBezTo>
                          <a:pt x="3572353" y="-11676"/>
                          <a:pt x="3728290" y="-32979"/>
                          <a:pt x="4030991" y="0"/>
                        </a:cubicBezTo>
                        <a:cubicBezTo>
                          <a:pt x="4273713" y="-2749"/>
                          <a:pt x="4725845" y="-6350"/>
                          <a:pt x="4946395" y="0"/>
                        </a:cubicBezTo>
                        <a:cubicBezTo>
                          <a:pt x="5151476" y="-51094"/>
                          <a:pt x="5506200" y="36532"/>
                          <a:pt x="5749382" y="0"/>
                        </a:cubicBezTo>
                        <a:cubicBezTo>
                          <a:pt x="6016723" y="-60556"/>
                          <a:pt x="6395145" y="45360"/>
                          <a:pt x="6664787" y="0"/>
                        </a:cubicBezTo>
                        <a:cubicBezTo>
                          <a:pt x="6957558" y="-13685"/>
                          <a:pt x="7104677" y="4296"/>
                          <a:pt x="7242937" y="0"/>
                        </a:cubicBezTo>
                        <a:cubicBezTo>
                          <a:pt x="7366932" y="18212"/>
                          <a:pt x="7827696" y="-98842"/>
                          <a:pt x="8270759" y="0"/>
                        </a:cubicBezTo>
                        <a:cubicBezTo>
                          <a:pt x="8681771" y="2543"/>
                          <a:pt x="8933237" y="30943"/>
                          <a:pt x="9298581" y="0"/>
                        </a:cubicBezTo>
                        <a:cubicBezTo>
                          <a:pt x="9659707" y="-34996"/>
                          <a:pt x="9618312" y="-23326"/>
                          <a:pt x="9764314" y="0"/>
                        </a:cubicBezTo>
                        <a:cubicBezTo>
                          <a:pt x="9915803" y="-9340"/>
                          <a:pt x="10207531" y="28152"/>
                          <a:pt x="10454881" y="0"/>
                        </a:cubicBezTo>
                        <a:cubicBezTo>
                          <a:pt x="10690553" y="53227"/>
                          <a:pt x="10908116" y="31441"/>
                          <a:pt x="11241809" y="0"/>
                        </a:cubicBezTo>
                        <a:cubicBezTo>
                          <a:pt x="11238501" y="210403"/>
                          <a:pt x="11240347" y="259260"/>
                          <a:pt x="11241809" y="498090"/>
                        </a:cubicBezTo>
                        <a:cubicBezTo>
                          <a:pt x="11252765" y="693508"/>
                          <a:pt x="11228978" y="982784"/>
                          <a:pt x="11241809" y="1113379"/>
                        </a:cubicBezTo>
                        <a:cubicBezTo>
                          <a:pt x="11256406" y="1275509"/>
                          <a:pt x="11227554" y="1418273"/>
                          <a:pt x="11241809" y="1640769"/>
                        </a:cubicBezTo>
                        <a:cubicBezTo>
                          <a:pt x="11235204" y="1810790"/>
                          <a:pt x="11216509" y="2081575"/>
                          <a:pt x="11241809" y="2256057"/>
                        </a:cubicBezTo>
                        <a:cubicBezTo>
                          <a:pt x="11239548" y="2393131"/>
                          <a:pt x="11222238" y="2723708"/>
                          <a:pt x="11241809" y="2929944"/>
                        </a:cubicBezTo>
                        <a:cubicBezTo>
                          <a:pt x="10931137" y="2916941"/>
                          <a:pt x="10550787" y="2900684"/>
                          <a:pt x="10213986" y="2929944"/>
                        </a:cubicBezTo>
                        <a:cubicBezTo>
                          <a:pt x="9815040" y="2940004"/>
                          <a:pt x="9562236" y="2889480"/>
                          <a:pt x="9186164" y="2929944"/>
                        </a:cubicBezTo>
                        <a:cubicBezTo>
                          <a:pt x="8818713" y="2942521"/>
                          <a:pt x="8756281" y="2919868"/>
                          <a:pt x="8383178" y="2929944"/>
                        </a:cubicBezTo>
                        <a:cubicBezTo>
                          <a:pt x="8035634" y="2923063"/>
                          <a:pt x="7759235" y="2946525"/>
                          <a:pt x="7580190" y="2929944"/>
                        </a:cubicBezTo>
                        <a:cubicBezTo>
                          <a:pt x="7395831" y="2925950"/>
                          <a:pt x="7011498" y="2935090"/>
                          <a:pt x="6777204" y="2929944"/>
                        </a:cubicBezTo>
                        <a:cubicBezTo>
                          <a:pt x="6502078" y="2915264"/>
                          <a:pt x="6088812" y="2905510"/>
                          <a:pt x="5861800" y="2929944"/>
                        </a:cubicBezTo>
                        <a:cubicBezTo>
                          <a:pt x="5677883" y="2878782"/>
                          <a:pt x="5292030" y="2891146"/>
                          <a:pt x="4833978" y="2929944"/>
                        </a:cubicBezTo>
                        <a:cubicBezTo>
                          <a:pt x="4408124" y="2958379"/>
                          <a:pt x="4225707" y="2936157"/>
                          <a:pt x="3806154" y="2929944"/>
                        </a:cubicBezTo>
                        <a:cubicBezTo>
                          <a:pt x="3371160" y="2914888"/>
                          <a:pt x="3467025" y="2932616"/>
                          <a:pt x="3340423" y="2929944"/>
                        </a:cubicBezTo>
                        <a:cubicBezTo>
                          <a:pt x="3184644" y="2891037"/>
                          <a:pt x="2871621" y="2944802"/>
                          <a:pt x="2537437" y="2929944"/>
                        </a:cubicBezTo>
                        <a:cubicBezTo>
                          <a:pt x="2214064" y="2955610"/>
                          <a:pt x="2167447" y="2942094"/>
                          <a:pt x="2071704" y="2929944"/>
                        </a:cubicBezTo>
                        <a:cubicBezTo>
                          <a:pt x="1966360" y="2934249"/>
                          <a:pt x="1602860" y="2922233"/>
                          <a:pt x="1268718" y="2929944"/>
                        </a:cubicBezTo>
                        <a:cubicBezTo>
                          <a:pt x="882440" y="2893001"/>
                          <a:pt x="445753" y="2922280"/>
                          <a:pt x="0" y="2929944"/>
                        </a:cubicBezTo>
                        <a:cubicBezTo>
                          <a:pt x="-21686" y="2787201"/>
                          <a:pt x="-12892" y="2471462"/>
                          <a:pt x="0" y="2343955"/>
                        </a:cubicBezTo>
                        <a:cubicBezTo>
                          <a:pt x="2809" y="2201234"/>
                          <a:pt x="-27655" y="2076558"/>
                          <a:pt x="0" y="1816565"/>
                        </a:cubicBezTo>
                        <a:cubicBezTo>
                          <a:pt x="25660" y="1572156"/>
                          <a:pt x="15093" y="1518570"/>
                          <a:pt x="0" y="1318475"/>
                        </a:cubicBezTo>
                        <a:cubicBezTo>
                          <a:pt x="-13461" y="1115688"/>
                          <a:pt x="2010" y="845975"/>
                          <a:pt x="0" y="703187"/>
                        </a:cubicBezTo>
                        <a:cubicBezTo>
                          <a:pt x="13072" y="547882"/>
                          <a:pt x="29586" y="264736"/>
                          <a:pt x="0" y="0"/>
                        </a:cubicBezTo>
                        <a:close/>
                      </a:path>
                      <a:path w="11241809" h="2929944" fill="none" stroke="0" extrusionOk="0">
                        <a:moveTo>
                          <a:pt x="0" y="0"/>
                        </a:moveTo>
                        <a:cubicBezTo>
                          <a:pt x="189608" y="15473"/>
                          <a:pt x="290413" y="863"/>
                          <a:pt x="465732" y="0"/>
                        </a:cubicBezTo>
                        <a:cubicBezTo>
                          <a:pt x="587144" y="93953"/>
                          <a:pt x="1137379" y="-14415"/>
                          <a:pt x="1493554" y="0"/>
                        </a:cubicBezTo>
                        <a:cubicBezTo>
                          <a:pt x="1914094" y="41327"/>
                          <a:pt x="1903697" y="-23562"/>
                          <a:pt x="2184122" y="0"/>
                        </a:cubicBezTo>
                        <a:cubicBezTo>
                          <a:pt x="2491531" y="56046"/>
                          <a:pt x="2885534" y="-1644"/>
                          <a:pt x="3099527" y="0"/>
                        </a:cubicBezTo>
                        <a:cubicBezTo>
                          <a:pt x="3313853" y="4506"/>
                          <a:pt x="3482228" y="42017"/>
                          <a:pt x="3790095" y="0"/>
                        </a:cubicBezTo>
                        <a:cubicBezTo>
                          <a:pt x="4055285" y="294"/>
                          <a:pt x="4557250" y="-30673"/>
                          <a:pt x="4705499" y="0"/>
                        </a:cubicBezTo>
                        <a:cubicBezTo>
                          <a:pt x="4854521" y="24666"/>
                          <a:pt x="5213399" y="-21979"/>
                          <a:pt x="5396068" y="0"/>
                        </a:cubicBezTo>
                        <a:cubicBezTo>
                          <a:pt x="5598561" y="31618"/>
                          <a:pt x="5749165" y="2642"/>
                          <a:pt x="5861800" y="0"/>
                        </a:cubicBezTo>
                        <a:cubicBezTo>
                          <a:pt x="5923061" y="7390"/>
                          <a:pt x="6562165" y="-27748"/>
                          <a:pt x="6889623" y="0"/>
                        </a:cubicBezTo>
                        <a:cubicBezTo>
                          <a:pt x="7223359" y="37119"/>
                          <a:pt x="7234844" y="-21063"/>
                          <a:pt x="7580190" y="0"/>
                        </a:cubicBezTo>
                        <a:cubicBezTo>
                          <a:pt x="7922971" y="23904"/>
                          <a:pt x="7973809" y="-4924"/>
                          <a:pt x="8270759" y="0"/>
                        </a:cubicBezTo>
                        <a:cubicBezTo>
                          <a:pt x="8576868" y="14195"/>
                          <a:pt x="8842945" y="10559"/>
                          <a:pt x="9073745" y="0"/>
                        </a:cubicBezTo>
                        <a:cubicBezTo>
                          <a:pt x="9357852" y="-20685"/>
                          <a:pt x="9518913" y="28111"/>
                          <a:pt x="9764314" y="0"/>
                        </a:cubicBezTo>
                        <a:cubicBezTo>
                          <a:pt x="10005706" y="-523"/>
                          <a:pt x="10107644" y="-4860"/>
                          <a:pt x="10230045" y="0"/>
                        </a:cubicBezTo>
                        <a:cubicBezTo>
                          <a:pt x="10368790" y="-7429"/>
                          <a:pt x="10935888" y="11576"/>
                          <a:pt x="11241809" y="0"/>
                        </a:cubicBezTo>
                        <a:cubicBezTo>
                          <a:pt x="11240102" y="266239"/>
                          <a:pt x="11206365" y="471325"/>
                          <a:pt x="11241809" y="615288"/>
                        </a:cubicBezTo>
                        <a:cubicBezTo>
                          <a:pt x="11259083" y="783998"/>
                          <a:pt x="11235660" y="951233"/>
                          <a:pt x="11241809" y="1171978"/>
                        </a:cubicBezTo>
                        <a:cubicBezTo>
                          <a:pt x="11284309" y="1340788"/>
                          <a:pt x="11246960" y="1571225"/>
                          <a:pt x="11241809" y="1816565"/>
                        </a:cubicBezTo>
                        <a:cubicBezTo>
                          <a:pt x="11264913" y="2045252"/>
                          <a:pt x="11243815" y="2258198"/>
                          <a:pt x="11241809" y="2402554"/>
                        </a:cubicBezTo>
                        <a:cubicBezTo>
                          <a:pt x="11245070" y="2561930"/>
                          <a:pt x="11276640" y="2695366"/>
                          <a:pt x="11241809" y="2929944"/>
                        </a:cubicBezTo>
                        <a:cubicBezTo>
                          <a:pt x="10995924" y="2930124"/>
                          <a:pt x="10838414" y="2943097"/>
                          <a:pt x="10663658" y="2929944"/>
                        </a:cubicBezTo>
                        <a:cubicBezTo>
                          <a:pt x="10482139" y="2920692"/>
                          <a:pt x="10370294" y="2908729"/>
                          <a:pt x="10085508" y="2929944"/>
                        </a:cubicBezTo>
                        <a:cubicBezTo>
                          <a:pt x="9789150" y="2947552"/>
                          <a:pt x="9668059" y="2923211"/>
                          <a:pt x="9282522" y="2929944"/>
                        </a:cubicBezTo>
                        <a:cubicBezTo>
                          <a:pt x="8908353" y="2961542"/>
                          <a:pt x="8861397" y="2928221"/>
                          <a:pt x="8704371" y="2929944"/>
                        </a:cubicBezTo>
                        <a:cubicBezTo>
                          <a:pt x="8563329" y="2961717"/>
                          <a:pt x="8196745" y="2881048"/>
                          <a:pt x="8013804" y="2929944"/>
                        </a:cubicBezTo>
                        <a:cubicBezTo>
                          <a:pt x="7874167" y="2951196"/>
                          <a:pt x="7600680" y="2956689"/>
                          <a:pt x="7435654" y="2929944"/>
                        </a:cubicBezTo>
                        <a:cubicBezTo>
                          <a:pt x="7265513" y="2958013"/>
                          <a:pt x="6734966" y="2841213"/>
                          <a:pt x="6407831" y="2929944"/>
                        </a:cubicBezTo>
                        <a:cubicBezTo>
                          <a:pt x="6076924" y="2947705"/>
                          <a:pt x="6040541" y="2914597"/>
                          <a:pt x="5942099" y="2929944"/>
                        </a:cubicBezTo>
                        <a:cubicBezTo>
                          <a:pt x="5882729" y="3022731"/>
                          <a:pt x="5473122" y="2895648"/>
                          <a:pt x="5026694" y="2929944"/>
                        </a:cubicBezTo>
                        <a:cubicBezTo>
                          <a:pt x="4592412" y="2942718"/>
                          <a:pt x="4679353" y="2947247"/>
                          <a:pt x="4448544" y="2929944"/>
                        </a:cubicBezTo>
                        <a:cubicBezTo>
                          <a:pt x="4244436" y="2937811"/>
                          <a:pt x="4145233" y="2914656"/>
                          <a:pt x="3982811" y="2929944"/>
                        </a:cubicBezTo>
                        <a:cubicBezTo>
                          <a:pt x="3821910" y="2946757"/>
                          <a:pt x="3564033" y="2932612"/>
                          <a:pt x="3404661" y="2929944"/>
                        </a:cubicBezTo>
                        <a:cubicBezTo>
                          <a:pt x="3215027" y="2936305"/>
                          <a:pt x="2715650" y="2921684"/>
                          <a:pt x="2376839" y="2929944"/>
                        </a:cubicBezTo>
                        <a:cubicBezTo>
                          <a:pt x="2050649" y="2940204"/>
                          <a:pt x="1813852" y="2952644"/>
                          <a:pt x="1573853" y="2929944"/>
                        </a:cubicBezTo>
                        <a:cubicBezTo>
                          <a:pt x="1350692" y="2936521"/>
                          <a:pt x="1158004" y="2925307"/>
                          <a:pt x="883284" y="2929944"/>
                        </a:cubicBezTo>
                        <a:cubicBezTo>
                          <a:pt x="642326" y="2942293"/>
                          <a:pt x="300846" y="2916875"/>
                          <a:pt x="0" y="2929944"/>
                        </a:cubicBezTo>
                        <a:cubicBezTo>
                          <a:pt x="-35073" y="2596422"/>
                          <a:pt x="-6247" y="2402492"/>
                          <a:pt x="0" y="2285356"/>
                        </a:cubicBezTo>
                        <a:cubicBezTo>
                          <a:pt x="3493" y="2127350"/>
                          <a:pt x="-37140" y="1966430"/>
                          <a:pt x="0" y="1787266"/>
                        </a:cubicBezTo>
                        <a:cubicBezTo>
                          <a:pt x="9664" y="1619663"/>
                          <a:pt x="3583" y="1391589"/>
                          <a:pt x="0" y="1230576"/>
                        </a:cubicBezTo>
                        <a:cubicBezTo>
                          <a:pt x="5950" y="1052794"/>
                          <a:pt x="-42301" y="805266"/>
                          <a:pt x="0" y="703187"/>
                        </a:cubicBezTo>
                        <a:cubicBezTo>
                          <a:pt x="34276" y="590207"/>
                          <a:pt x="1898" y="1477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38246-D609-1839-B602-434D355DBD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546" t="46305" r="28147" b="13936"/>
          <a:stretch>
            <a:fillRect/>
          </a:stretch>
        </p:blipFill>
        <p:spPr>
          <a:xfrm>
            <a:off x="946096" y="2339293"/>
            <a:ext cx="4441950" cy="25945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B0D49-3B9E-7E42-FE86-0803E7240AA6}"/>
              </a:ext>
            </a:extLst>
          </p:cNvPr>
          <p:cNvSpPr/>
          <p:nvPr/>
        </p:nvSpPr>
        <p:spPr>
          <a:xfrm>
            <a:off x="5852665" y="3089330"/>
            <a:ext cx="555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 student.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3030D-3BDF-FAA4-63B4-C83FAC962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76462" y="3126530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15554-F232-BD16-6105-9C1CFA237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79" y="-68293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8B83C-590A-34E0-543A-379B8952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92" t="47033" r="3601" b="13208"/>
          <a:stretch>
            <a:fillRect/>
          </a:stretch>
        </p:blipFill>
        <p:spPr>
          <a:xfrm>
            <a:off x="1854119" y="1743166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B1D828-803A-135D-A05A-03F654C10CB6}"/>
              </a:ext>
            </a:extLst>
          </p:cNvPr>
          <p:cNvSpPr/>
          <p:nvPr/>
        </p:nvSpPr>
        <p:spPr>
          <a:xfrm>
            <a:off x="6722290" y="3089330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she?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9D680-6269-04C0-4CB0-25A66EAD0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70852" y="312092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DB1DC-8912-D35B-A760-0D11DF2C4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989" y="-7390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071475" y="2184889"/>
            <a:ext cx="9698759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custGeom>
                    <a:avLst/>
                    <a:gdLst>
                      <a:gd name="connsiteX0" fmla="*/ 0 w 9698759"/>
                      <a:gd name="connsiteY0" fmla="*/ 0 h 2929944"/>
                      <a:gd name="connsiteX1" fmla="*/ 401806 w 9698759"/>
                      <a:gd name="connsiteY1" fmla="*/ 0 h 2929944"/>
                      <a:gd name="connsiteX2" fmla="*/ 1288549 w 9698759"/>
                      <a:gd name="connsiteY2" fmla="*/ 0 h 2929944"/>
                      <a:gd name="connsiteX3" fmla="*/ 1884330 w 9698759"/>
                      <a:gd name="connsiteY3" fmla="*/ 0 h 2929944"/>
                      <a:gd name="connsiteX4" fmla="*/ 2674086 w 9698759"/>
                      <a:gd name="connsiteY4" fmla="*/ 0 h 2929944"/>
                      <a:gd name="connsiteX5" fmla="*/ 3269867 w 9698759"/>
                      <a:gd name="connsiteY5" fmla="*/ 0 h 2929944"/>
                      <a:gd name="connsiteX6" fmla="*/ 4059623 w 9698759"/>
                      <a:gd name="connsiteY6" fmla="*/ 0 h 2929944"/>
                      <a:gd name="connsiteX7" fmla="*/ 4655404 w 9698759"/>
                      <a:gd name="connsiteY7" fmla="*/ 0 h 2929944"/>
                      <a:gd name="connsiteX8" fmla="*/ 5057210 w 9698759"/>
                      <a:gd name="connsiteY8" fmla="*/ 0 h 2929944"/>
                      <a:gd name="connsiteX9" fmla="*/ 5943954 w 9698759"/>
                      <a:gd name="connsiteY9" fmla="*/ 0 h 2929944"/>
                      <a:gd name="connsiteX10" fmla="*/ 6539735 w 9698759"/>
                      <a:gd name="connsiteY10" fmla="*/ 0 h 2929944"/>
                      <a:gd name="connsiteX11" fmla="*/ 7135516 w 9698759"/>
                      <a:gd name="connsiteY11" fmla="*/ 0 h 2929944"/>
                      <a:gd name="connsiteX12" fmla="*/ 7828284 w 9698759"/>
                      <a:gd name="connsiteY12" fmla="*/ 0 h 2929944"/>
                      <a:gd name="connsiteX13" fmla="*/ 8424065 w 9698759"/>
                      <a:gd name="connsiteY13" fmla="*/ 0 h 2929944"/>
                      <a:gd name="connsiteX14" fmla="*/ 8825871 w 9698759"/>
                      <a:gd name="connsiteY14" fmla="*/ 0 h 2929944"/>
                      <a:gd name="connsiteX15" fmla="*/ 9698759 w 9698759"/>
                      <a:gd name="connsiteY15" fmla="*/ 0 h 2929944"/>
                      <a:gd name="connsiteX16" fmla="*/ 9698759 w 9698759"/>
                      <a:gd name="connsiteY16" fmla="*/ 615288 h 2929944"/>
                      <a:gd name="connsiteX17" fmla="*/ 9698759 w 9698759"/>
                      <a:gd name="connsiteY17" fmla="*/ 1171978 h 2929944"/>
                      <a:gd name="connsiteX18" fmla="*/ 9698759 w 9698759"/>
                      <a:gd name="connsiteY18" fmla="*/ 1816565 h 2929944"/>
                      <a:gd name="connsiteX19" fmla="*/ 9698759 w 9698759"/>
                      <a:gd name="connsiteY19" fmla="*/ 2402554 h 2929944"/>
                      <a:gd name="connsiteX20" fmla="*/ 9698759 w 9698759"/>
                      <a:gd name="connsiteY20" fmla="*/ 2929944 h 2929944"/>
                      <a:gd name="connsiteX21" fmla="*/ 9199966 w 9698759"/>
                      <a:gd name="connsiteY21" fmla="*/ 2929944 h 2929944"/>
                      <a:gd name="connsiteX22" fmla="*/ 8701172 w 9698759"/>
                      <a:gd name="connsiteY22" fmla="*/ 2929944 h 2929944"/>
                      <a:gd name="connsiteX23" fmla="*/ 8008404 w 9698759"/>
                      <a:gd name="connsiteY23" fmla="*/ 2929944 h 2929944"/>
                      <a:gd name="connsiteX24" fmla="*/ 7509611 w 9698759"/>
                      <a:gd name="connsiteY24" fmla="*/ 2929944 h 2929944"/>
                      <a:gd name="connsiteX25" fmla="*/ 6913830 w 9698759"/>
                      <a:gd name="connsiteY25" fmla="*/ 2929944 h 2929944"/>
                      <a:gd name="connsiteX26" fmla="*/ 6415036 w 9698759"/>
                      <a:gd name="connsiteY26" fmla="*/ 2929944 h 2929944"/>
                      <a:gd name="connsiteX27" fmla="*/ 5528293 w 9698759"/>
                      <a:gd name="connsiteY27" fmla="*/ 2929944 h 2929944"/>
                      <a:gd name="connsiteX28" fmla="*/ 5126487 w 9698759"/>
                      <a:gd name="connsiteY28" fmla="*/ 2929944 h 2929944"/>
                      <a:gd name="connsiteX29" fmla="*/ 4336731 w 9698759"/>
                      <a:gd name="connsiteY29" fmla="*/ 2929944 h 2929944"/>
                      <a:gd name="connsiteX30" fmla="*/ 3837937 w 9698759"/>
                      <a:gd name="connsiteY30" fmla="*/ 2929944 h 2929944"/>
                      <a:gd name="connsiteX31" fmla="*/ 3436132 w 9698759"/>
                      <a:gd name="connsiteY31" fmla="*/ 2929944 h 2929944"/>
                      <a:gd name="connsiteX32" fmla="*/ 2937338 w 9698759"/>
                      <a:gd name="connsiteY32" fmla="*/ 2929944 h 2929944"/>
                      <a:gd name="connsiteX33" fmla="*/ 2050595 w 9698759"/>
                      <a:gd name="connsiteY33" fmla="*/ 2929944 h 2929944"/>
                      <a:gd name="connsiteX34" fmla="*/ 1357826 w 9698759"/>
                      <a:gd name="connsiteY34" fmla="*/ 2929944 h 2929944"/>
                      <a:gd name="connsiteX35" fmla="*/ 762045 w 9698759"/>
                      <a:gd name="connsiteY35" fmla="*/ 2929944 h 2929944"/>
                      <a:gd name="connsiteX36" fmla="*/ 0 w 9698759"/>
                      <a:gd name="connsiteY36" fmla="*/ 2929944 h 2929944"/>
                      <a:gd name="connsiteX37" fmla="*/ 0 w 9698759"/>
                      <a:gd name="connsiteY37" fmla="*/ 2285356 h 2929944"/>
                      <a:gd name="connsiteX38" fmla="*/ 0 w 9698759"/>
                      <a:gd name="connsiteY38" fmla="*/ 1787266 h 2929944"/>
                      <a:gd name="connsiteX39" fmla="*/ 0 w 9698759"/>
                      <a:gd name="connsiteY39" fmla="*/ 1230576 h 2929944"/>
                      <a:gd name="connsiteX40" fmla="*/ 0 w 9698759"/>
                      <a:gd name="connsiteY40" fmla="*/ 703187 h 2929944"/>
                      <a:gd name="connsiteX41" fmla="*/ 0 w 9698759"/>
                      <a:gd name="connsiteY41" fmla="*/ 0 h 292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9698759" h="2929944" fill="none" extrusionOk="0">
                        <a:moveTo>
                          <a:pt x="0" y="0"/>
                        </a:moveTo>
                        <a:cubicBezTo>
                          <a:pt x="91392" y="-14779"/>
                          <a:pt x="224863" y="-5522"/>
                          <a:pt x="401806" y="0"/>
                        </a:cubicBezTo>
                        <a:cubicBezTo>
                          <a:pt x="578749" y="5522"/>
                          <a:pt x="871192" y="-26879"/>
                          <a:pt x="1288549" y="0"/>
                        </a:cubicBezTo>
                        <a:cubicBezTo>
                          <a:pt x="1705906" y="26879"/>
                          <a:pt x="1676363" y="10063"/>
                          <a:pt x="1884330" y="0"/>
                        </a:cubicBezTo>
                        <a:cubicBezTo>
                          <a:pt x="2092297" y="-10063"/>
                          <a:pt x="2497462" y="15556"/>
                          <a:pt x="2674086" y="0"/>
                        </a:cubicBezTo>
                        <a:cubicBezTo>
                          <a:pt x="2850710" y="-15556"/>
                          <a:pt x="3077363" y="-25253"/>
                          <a:pt x="3269867" y="0"/>
                        </a:cubicBezTo>
                        <a:cubicBezTo>
                          <a:pt x="3462371" y="25253"/>
                          <a:pt x="3735275" y="32883"/>
                          <a:pt x="4059623" y="0"/>
                        </a:cubicBezTo>
                        <a:cubicBezTo>
                          <a:pt x="4383971" y="-32883"/>
                          <a:pt x="4418391" y="3597"/>
                          <a:pt x="4655404" y="0"/>
                        </a:cubicBezTo>
                        <a:cubicBezTo>
                          <a:pt x="4892417" y="-3597"/>
                          <a:pt x="4871518" y="-6667"/>
                          <a:pt x="5057210" y="0"/>
                        </a:cubicBezTo>
                        <a:cubicBezTo>
                          <a:pt x="5242902" y="6667"/>
                          <a:pt x="5762656" y="-3296"/>
                          <a:pt x="5943954" y="0"/>
                        </a:cubicBezTo>
                        <a:cubicBezTo>
                          <a:pt x="6125252" y="3296"/>
                          <a:pt x="6369995" y="-26595"/>
                          <a:pt x="6539735" y="0"/>
                        </a:cubicBezTo>
                        <a:cubicBezTo>
                          <a:pt x="6709475" y="26595"/>
                          <a:pt x="6858646" y="14108"/>
                          <a:pt x="7135516" y="0"/>
                        </a:cubicBezTo>
                        <a:cubicBezTo>
                          <a:pt x="7412386" y="-14108"/>
                          <a:pt x="7506538" y="-18660"/>
                          <a:pt x="7828284" y="0"/>
                        </a:cubicBezTo>
                        <a:cubicBezTo>
                          <a:pt x="8150030" y="18660"/>
                          <a:pt x="8293062" y="5512"/>
                          <a:pt x="8424065" y="0"/>
                        </a:cubicBezTo>
                        <a:cubicBezTo>
                          <a:pt x="8555068" y="-5512"/>
                          <a:pt x="8673467" y="-4790"/>
                          <a:pt x="8825871" y="0"/>
                        </a:cubicBezTo>
                        <a:cubicBezTo>
                          <a:pt x="8978275" y="4790"/>
                          <a:pt x="9329358" y="-42580"/>
                          <a:pt x="9698759" y="0"/>
                        </a:cubicBezTo>
                        <a:cubicBezTo>
                          <a:pt x="9698728" y="262722"/>
                          <a:pt x="9678507" y="465863"/>
                          <a:pt x="9698759" y="615288"/>
                        </a:cubicBezTo>
                        <a:cubicBezTo>
                          <a:pt x="9719011" y="764713"/>
                          <a:pt x="9689087" y="973852"/>
                          <a:pt x="9698759" y="1171978"/>
                        </a:cubicBezTo>
                        <a:cubicBezTo>
                          <a:pt x="9708432" y="1370104"/>
                          <a:pt x="9705815" y="1575840"/>
                          <a:pt x="9698759" y="1816565"/>
                        </a:cubicBezTo>
                        <a:cubicBezTo>
                          <a:pt x="9691703" y="2057290"/>
                          <a:pt x="9694017" y="2265859"/>
                          <a:pt x="9698759" y="2402554"/>
                        </a:cubicBezTo>
                        <a:cubicBezTo>
                          <a:pt x="9703501" y="2539249"/>
                          <a:pt x="9713689" y="2683434"/>
                          <a:pt x="9698759" y="2929944"/>
                        </a:cubicBezTo>
                        <a:cubicBezTo>
                          <a:pt x="9516043" y="2931288"/>
                          <a:pt x="9331787" y="2929492"/>
                          <a:pt x="9199966" y="2929944"/>
                        </a:cubicBezTo>
                        <a:cubicBezTo>
                          <a:pt x="9068145" y="2930396"/>
                          <a:pt x="8936432" y="2905469"/>
                          <a:pt x="8701172" y="2929944"/>
                        </a:cubicBezTo>
                        <a:cubicBezTo>
                          <a:pt x="8465912" y="2954419"/>
                          <a:pt x="8323141" y="2911954"/>
                          <a:pt x="8008404" y="2929944"/>
                        </a:cubicBezTo>
                        <a:cubicBezTo>
                          <a:pt x="7693667" y="2947934"/>
                          <a:pt x="7638278" y="2931185"/>
                          <a:pt x="7509611" y="2929944"/>
                        </a:cubicBezTo>
                        <a:cubicBezTo>
                          <a:pt x="7380944" y="2928703"/>
                          <a:pt x="7035390" y="2930946"/>
                          <a:pt x="6913830" y="2929944"/>
                        </a:cubicBezTo>
                        <a:cubicBezTo>
                          <a:pt x="6792270" y="2928942"/>
                          <a:pt x="6561396" y="2935139"/>
                          <a:pt x="6415036" y="2929944"/>
                        </a:cubicBezTo>
                        <a:cubicBezTo>
                          <a:pt x="6268676" y="2924749"/>
                          <a:pt x="5806193" y="2888634"/>
                          <a:pt x="5528293" y="2929944"/>
                        </a:cubicBezTo>
                        <a:cubicBezTo>
                          <a:pt x="5250393" y="2971254"/>
                          <a:pt x="5300422" y="2931218"/>
                          <a:pt x="5126487" y="2929944"/>
                        </a:cubicBezTo>
                        <a:cubicBezTo>
                          <a:pt x="4952552" y="2928670"/>
                          <a:pt x="4521732" y="2918709"/>
                          <a:pt x="4336731" y="2929944"/>
                        </a:cubicBezTo>
                        <a:cubicBezTo>
                          <a:pt x="4151730" y="2941179"/>
                          <a:pt x="3938379" y="2943911"/>
                          <a:pt x="3837937" y="2929944"/>
                        </a:cubicBezTo>
                        <a:cubicBezTo>
                          <a:pt x="3737495" y="2915977"/>
                          <a:pt x="3571680" y="2943324"/>
                          <a:pt x="3436132" y="2929944"/>
                        </a:cubicBezTo>
                        <a:cubicBezTo>
                          <a:pt x="3300584" y="2916564"/>
                          <a:pt x="3141559" y="2915971"/>
                          <a:pt x="2937338" y="2929944"/>
                        </a:cubicBezTo>
                        <a:cubicBezTo>
                          <a:pt x="2733117" y="2943917"/>
                          <a:pt x="2395993" y="2902818"/>
                          <a:pt x="2050595" y="2929944"/>
                        </a:cubicBezTo>
                        <a:cubicBezTo>
                          <a:pt x="1705197" y="2957070"/>
                          <a:pt x="1672183" y="2904668"/>
                          <a:pt x="1357826" y="2929944"/>
                        </a:cubicBezTo>
                        <a:cubicBezTo>
                          <a:pt x="1043469" y="2955220"/>
                          <a:pt x="1029629" y="2927275"/>
                          <a:pt x="762045" y="2929944"/>
                        </a:cubicBezTo>
                        <a:cubicBezTo>
                          <a:pt x="494461" y="2932613"/>
                          <a:pt x="254646" y="2960952"/>
                          <a:pt x="0" y="2929944"/>
                        </a:cubicBezTo>
                        <a:cubicBezTo>
                          <a:pt x="-32068" y="2627090"/>
                          <a:pt x="10486" y="2417495"/>
                          <a:pt x="0" y="2285356"/>
                        </a:cubicBezTo>
                        <a:cubicBezTo>
                          <a:pt x="-10486" y="2153217"/>
                          <a:pt x="-15602" y="1937416"/>
                          <a:pt x="0" y="1787266"/>
                        </a:cubicBezTo>
                        <a:cubicBezTo>
                          <a:pt x="15602" y="1637116"/>
                          <a:pt x="11301" y="1398527"/>
                          <a:pt x="0" y="1230576"/>
                        </a:cubicBezTo>
                        <a:cubicBezTo>
                          <a:pt x="-11301" y="1062625"/>
                          <a:pt x="-21471" y="814534"/>
                          <a:pt x="0" y="703187"/>
                        </a:cubicBezTo>
                        <a:cubicBezTo>
                          <a:pt x="21471" y="591840"/>
                          <a:pt x="-13294" y="141124"/>
                          <a:pt x="0" y="0"/>
                        </a:cubicBezTo>
                        <a:close/>
                      </a:path>
                      <a:path w="9698759" h="2929944" stroke="0" extrusionOk="0">
                        <a:moveTo>
                          <a:pt x="0" y="0"/>
                        </a:moveTo>
                        <a:cubicBezTo>
                          <a:pt x="167631" y="498"/>
                          <a:pt x="397968" y="-34074"/>
                          <a:pt x="789756" y="0"/>
                        </a:cubicBezTo>
                        <a:cubicBezTo>
                          <a:pt x="1181544" y="34074"/>
                          <a:pt x="1112471" y="-6306"/>
                          <a:pt x="1385537" y="0"/>
                        </a:cubicBezTo>
                        <a:cubicBezTo>
                          <a:pt x="1658603" y="6306"/>
                          <a:pt x="1613805" y="13921"/>
                          <a:pt x="1787343" y="0"/>
                        </a:cubicBezTo>
                        <a:cubicBezTo>
                          <a:pt x="1960881" y="-13921"/>
                          <a:pt x="2120352" y="-3908"/>
                          <a:pt x="2383124" y="0"/>
                        </a:cubicBezTo>
                        <a:cubicBezTo>
                          <a:pt x="2645896" y="3908"/>
                          <a:pt x="2772224" y="-11382"/>
                          <a:pt x="2881917" y="0"/>
                        </a:cubicBezTo>
                        <a:cubicBezTo>
                          <a:pt x="2991610" y="11382"/>
                          <a:pt x="3230980" y="544"/>
                          <a:pt x="3477698" y="0"/>
                        </a:cubicBezTo>
                        <a:cubicBezTo>
                          <a:pt x="3724416" y="-544"/>
                          <a:pt x="3912140" y="-27004"/>
                          <a:pt x="4267454" y="0"/>
                        </a:cubicBezTo>
                        <a:cubicBezTo>
                          <a:pt x="4622768" y="27004"/>
                          <a:pt x="4794121" y="1341"/>
                          <a:pt x="4960222" y="0"/>
                        </a:cubicBezTo>
                        <a:cubicBezTo>
                          <a:pt x="5126323" y="-1341"/>
                          <a:pt x="5483124" y="19036"/>
                          <a:pt x="5749979" y="0"/>
                        </a:cubicBezTo>
                        <a:cubicBezTo>
                          <a:pt x="6016834" y="-19036"/>
                          <a:pt x="6072434" y="7470"/>
                          <a:pt x="6248772" y="0"/>
                        </a:cubicBezTo>
                        <a:cubicBezTo>
                          <a:pt x="6425110" y="-7470"/>
                          <a:pt x="6704196" y="-39888"/>
                          <a:pt x="7135516" y="0"/>
                        </a:cubicBezTo>
                        <a:cubicBezTo>
                          <a:pt x="7566836" y="39888"/>
                          <a:pt x="7633808" y="40348"/>
                          <a:pt x="8022259" y="0"/>
                        </a:cubicBezTo>
                        <a:cubicBezTo>
                          <a:pt x="8410710" y="-40348"/>
                          <a:pt x="8291104" y="16670"/>
                          <a:pt x="8424065" y="0"/>
                        </a:cubicBezTo>
                        <a:cubicBezTo>
                          <a:pt x="8557026" y="-16670"/>
                          <a:pt x="8784857" y="-22741"/>
                          <a:pt x="9019846" y="0"/>
                        </a:cubicBezTo>
                        <a:cubicBezTo>
                          <a:pt x="9254835" y="22741"/>
                          <a:pt x="9468170" y="1418"/>
                          <a:pt x="9698759" y="0"/>
                        </a:cubicBezTo>
                        <a:cubicBezTo>
                          <a:pt x="9687958" y="211231"/>
                          <a:pt x="9702482" y="265112"/>
                          <a:pt x="9698759" y="498090"/>
                        </a:cubicBezTo>
                        <a:cubicBezTo>
                          <a:pt x="9695037" y="731068"/>
                          <a:pt x="9682686" y="945519"/>
                          <a:pt x="9698759" y="1113379"/>
                        </a:cubicBezTo>
                        <a:cubicBezTo>
                          <a:pt x="9714832" y="1281239"/>
                          <a:pt x="9701787" y="1453717"/>
                          <a:pt x="9698759" y="1640769"/>
                        </a:cubicBezTo>
                        <a:cubicBezTo>
                          <a:pt x="9695732" y="1827821"/>
                          <a:pt x="9708416" y="2094756"/>
                          <a:pt x="9698759" y="2256057"/>
                        </a:cubicBezTo>
                        <a:cubicBezTo>
                          <a:pt x="9689102" y="2417358"/>
                          <a:pt x="9694047" y="2721458"/>
                          <a:pt x="9698759" y="2929944"/>
                        </a:cubicBezTo>
                        <a:cubicBezTo>
                          <a:pt x="9480399" y="2961820"/>
                          <a:pt x="9052239" y="2897486"/>
                          <a:pt x="8812015" y="2929944"/>
                        </a:cubicBezTo>
                        <a:cubicBezTo>
                          <a:pt x="8571791" y="2962402"/>
                          <a:pt x="8148249" y="2894731"/>
                          <a:pt x="7925272" y="2929944"/>
                        </a:cubicBezTo>
                        <a:cubicBezTo>
                          <a:pt x="7702295" y="2965157"/>
                          <a:pt x="7409963" y="2908000"/>
                          <a:pt x="7232503" y="2929944"/>
                        </a:cubicBezTo>
                        <a:cubicBezTo>
                          <a:pt x="7055043" y="2951888"/>
                          <a:pt x="6779640" y="2935862"/>
                          <a:pt x="6539735" y="2929944"/>
                        </a:cubicBezTo>
                        <a:cubicBezTo>
                          <a:pt x="6299830" y="2924026"/>
                          <a:pt x="6188434" y="2914887"/>
                          <a:pt x="5846966" y="2929944"/>
                        </a:cubicBezTo>
                        <a:cubicBezTo>
                          <a:pt x="5505498" y="2945001"/>
                          <a:pt x="5286896" y="2922756"/>
                          <a:pt x="5057210" y="2929944"/>
                        </a:cubicBezTo>
                        <a:cubicBezTo>
                          <a:pt x="4827524" y="2937132"/>
                          <a:pt x="4541820" y="2896659"/>
                          <a:pt x="4170466" y="2929944"/>
                        </a:cubicBezTo>
                        <a:cubicBezTo>
                          <a:pt x="3799112" y="2963229"/>
                          <a:pt x="3691269" y="2885739"/>
                          <a:pt x="3283723" y="2929944"/>
                        </a:cubicBezTo>
                        <a:cubicBezTo>
                          <a:pt x="2876177" y="2974149"/>
                          <a:pt x="2998228" y="2922641"/>
                          <a:pt x="2881917" y="2929944"/>
                        </a:cubicBezTo>
                        <a:cubicBezTo>
                          <a:pt x="2765606" y="2937247"/>
                          <a:pt x="2533565" y="2927395"/>
                          <a:pt x="2189148" y="2929944"/>
                        </a:cubicBezTo>
                        <a:cubicBezTo>
                          <a:pt x="1844731" y="2932493"/>
                          <a:pt x="1906637" y="2929970"/>
                          <a:pt x="1787343" y="2929944"/>
                        </a:cubicBezTo>
                        <a:cubicBezTo>
                          <a:pt x="1668050" y="2929918"/>
                          <a:pt x="1253998" y="2902877"/>
                          <a:pt x="1094574" y="2929944"/>
                        </a:cubicBezTo>
                        <a:cubicBezTo>
                          <a:pt x="935150" y="2957011"/>
                          <a:pt x="459229" y="2920952"/>
                          <a:pt x="0" y="2929944"/>
                        </a:cubicBezTo>
                        <a:cubicBezTo>
                          <a:pt x="-25448" y="2786788"/>
                          <a:pt x="-10086" y="2492332"/>
                          <a:pt x="0" y="2343955"/>
                        </a:cubicBezTo>
                        <a:cubicBezTo>
                          <a:pt x="10086" y="2195578"/>
                          <a:pt x="-21308" y="2056281"/>
                          <a:pt x="0" y="1816565"/>
                        </a:cubicBezTo>
                        <a:cubicBezTo>
                          <a:pt x="21308" y="1576849"/>
                          <a:pt x="8340" y="1523773"/>
                          <a:pt x="0" y="1318475"/>
                        </a:cubicBezTo>
                        <a:cubicBezTo>
                          <a:pt x="-8340" y="1113177"/>
                          <a:pt x="-8780" y="842531"/>
                          <a:pt x="0" y="703187"/>
                        </a:cubicBezTo>
                        <a:cubicBezTo>
                          <a:pt x="8780" y="563843"/>
                          <a:pt x="34003" y="2659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E87C2-4445-CFFC-6EAB-D3400BD75B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383" t="46801" r="3310" b="13440"/>
          <a:stretch>
            <a:fillRect/>
          </a:stretch>
        </p:blipFill>
        <p:spPr>
          <a:xfrm>
            <a:off x="1645284" y="2301360"/>
            <a:ext cx="4441950" cy="2697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7BF07C-5E17-BD6F-CE60-E2D2AB161C83}"/>
              </a:ext>
            </a:extLst>
          </p:cNvPr>
          <p:cNvSpPr/>
          <p:nvPr/>
        </p:nvSpPr>
        <p:spPr>
          <a:xfrm>
            <a:off x="5825655" y="3304667"/>
            <a:ext cx="514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farmer.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3AF53-62A0-4953-B496-F4C86A4AA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93291" y="311531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7C82C-A1A1-B109-509A-C4859E5F3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50" y="-7951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oad lane 1">
            <a:extLst>
              <a:ext uri="{FF2B5EF4-FFF2-40B4-BE49-F238E27FC236}">
                <a16:creationId xmlns:a16="http://schemas.microsoft.com/office/drawing/2014/main" id="{127751DA-356B-B969-81C2-A2A184E67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3" b="35631"/>
          <a:stretch>
            <a:fillRect/>
          </a:stretch>
        </p:blipFill>
        <p:spPr>
          <a:xfrm>
            <a:off x="2866015" y="2633807"/>
            <a:ext cx="9134475" cy="137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oad lane 2">
            <a:extLst>
              <a:ext uri="{FF2B5EF4-FFF2-40B4-BE49-F238E27FC236}">
                <a16:creationId xmlns:a16="http://schemas.microsoft.com/office/drawing/2014/main" id="{B1D7BB7D-7CFF-85A3-9C9E-CBB1664C3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3" b="35631"/>
          <a:stretch>
            <a:fillRect/>
          </a:stretch>
        </p:blipFill>
        <p:spPr>
          <a:xfrm>
            <a:off x="2866015" y="4623422"/>
            <a:ext cx="9134475" cy="137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flag" descr="Free Racing Flag Clipart, Download Free Racing Flag Clipart png images,  Free ClipArts on Clipart Library">
            <a:extLst>
              <a:ext uri="{FF2B5EF4-FFF2-40B4-BE49-F238E27FC236}">
                <a16:creationId xmlns:a16="http://schemas.microsoft.com/office/drawing/2014/main" id="{250D62C0-17A1-82C8-14A9-19E35626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8" b="97320" l="2577" r="98282">
                        <a14:foregroundMark x1="57732" y1="7370" x2="29381" y2="22111"/>
                        <a14:foregroundMark x1="29381" y1="22111" x2="16667" y2="38358"/>
                        <a14:foregroundMark x1="16667" y1="38358" x2="13526" y2="56590"/>
                        <a14:foregroundMark x1="19934" y1="60150" x2="36254" y2="59799"/>
                        <a14:foregroundMark x1="36254" y1="59799" x2="48454" y2="44724"/>
                        <a14:foregroundMark x1="48454" y1="44724" x2="49485" y2="9715"/>
                        <a14:foregroundMark x1="53608" y1="6030" x2="69759" y2="47069"/>
                        <a14:foregroundMark x1="69759" y1="47069" x2="70619" y2="48241"/>
                        <a14:foregroundMark x1="36770" y1="11725" x2="54983" y2="49246"/>
                        <a14:foregroundMark x1="31271" y1="29146" x2="44674" y2="56951"/>
                        <a14:foregroundMark x1="45704" y1="31993" x2="52234" y2="56616"/>
                        <a14:foregroundMark x1="58419" y1="36348" x2="48625" y2="41374"/>
                        <a14:foregroundMark x1="44158" y1="33166" x2="38660" y2="38023"/>
                        <a14:foregroundMark x1="57904" y1="7705" x2="47423" y2="7538"/>
                        <a14:foregroundMark x1="52405" y1="4355" x2="43643" y2="2848"/>
                        <a14:foregroundMark x1="9450" y1="28476" x2="15636" y2="39028"/>
                        <a14:foregroundMark x1="24742" y1="23116" x2="15120" y2="29146"/>
                        <a14:foregroundMark x1="15120" y1="29146" x2="14777" y2="29313"/>
                        <a14:foregroundMark x1="11856" y1="34338" x2="8763" y2="44054"/>
                        <a14:foregroundMark x1="2749" y1="24288" x2="5670" y2="31826"/>
                        <a14:foregroundMark x1="23196" y1="44054" x2="30928" y2="54104"/>
                        <a14:foregroundMark x1="30928" y1="54104" x2="30928" y2="54104"/>
                        <a14:foregroundMark x1="33505" y1="63652" x2="34021" y2="71357"/>
                        <a14:foregroundMark x1="90034" y1="78894" x2="98282" y2="97320"/>
                        <a14:backgroundMark x1="14089" y1="58459" x2="14089" y2="60302"/>
                        <a14:backgroundMark x1="12027" y1="57789" x2="12887" y2="58961"/>
                        <a14:backgroundMark x1="12715" y1="56784" x2="12887" y2="57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508" y="362315"/>
            <a:ext cx="1955221" cy="28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1A0EC1-3D2B-9CFF-C0A4-C67212ED5AF2}"/>
              </a:ext>
            </a:extLst>
          </p:cNvPr>
          <p:cNvSpPr/>
          <p:nvPr/>
        </p:nvSpPr>
        <p:spPr>
          <a:xfrm>
            <a:off x="2406381" y="742699"/>
            <a:ext cx="9825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  <a:cs typeface="Aharoni" panose="02010803020104030203" pitchFamily="2" charset="-79"/>
              </a:rPr>
              <a:t>Car Racing Game</a:t>
            </a:r>
          </a:p>
        </p:txBody>
      </p:sp>
      <p:sp>
        <p:nvSpPr>
          <p:cNvPr id="18" name="car racing game">
            <a:extLst>
              <a:ext uri="{FF2B5EF4-FFF2-40B4-BE49-F238E27FC236}">
                <a16:creationId xmlns:a16="http://schemas.microsoft.com/office/drawing/2014/main" id="{70C3C328-F818-1D31-F397-9FF928B080C6}"/>
              </a:ext>
            </a:extLst>
          </p:cNvPr>
          <p:cNvSpPr/>
          <p:nvPr/>
        </p:nvSpPr>
        <p:spPr>
          <a:xfrm>
            <a:off x="2442149" y="781966"/>
            <a:ext cx="9825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0" cap="none" spc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  <a:cs typeface="Aharoni" panose="02010803020104030203" pitchFamily="2" charset="-79"/>
              </a:rPr>
              <a:t>Car Racing Game</a:t>
            </a:r>
          </a:p>
        </p:txBody>
      </p:sp>
      <p:sp>
        <p:nvSpPr>
          <p:cNvPr id="19" name="Blue">
            <a:extLst>
              <a:ext uri="{FF2B5EF4-FFF2-40B4-BE49-F238E27FC236}">
                <a16:creationId xmlns:a16="http://schemas.microsoft.com/office/drawing/2014/main" id="{37C87F3B-F137-C467-58FC-FC0BF91C3CCA}"/>
              </a:ext>
            </a:extLst>
          </p:cNvPr>
          <p:cNvSpPr/>
          <p:nvPr/>
        </p:nvSpPr>
        <p:spPr>
          <a:xfrm>
            <a:off x="880740" y="2602954"/>
            <a:ext cx="1817581" cy="1374405"/>
          </a:xfrm>
          <a:prstGeom prst="roundRect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72396B-FA42-3D24-423E-16459EAFADED}"/>
              </a:ext>
            </a:extLst>
          </p:cNvPr>
          <p:cNvSpPr/>
          <p:nvPr/>
        </p:nvSpPr>
        <p:spPr>
          <a:xfrm>
            <a:off x="1243547" y="3090662"/>
            <a:ext cx="1091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d">
            <a:extLst>
              <a:ext uri="{FF2B5EF4-FFF2-40B4-BE49-F238E27FC236}">
                <a16:creationId xmlns:a16="http://schemas.microsoft.com/office/drawing/2014/main" id="{7BB4936E-FC1B-F2A1-A6B4-9D6EDAD15330}"/>
              </a:ext>
            </a:extLst>
          </p:cNvPr>
          <p:cNvSpPr/>
          <p:nvPr/>
        </p:nvSpPr>
        <p:spPr>
          <a:xfrm>
            <a:off x="880740" y="4623421"/>
            <a:ext cx="1817581" cy="1374405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6A0E5-3D52-AF70-1BE0-406CACD5E166}"/>
              </a:ext>
            </a:extLst>
          </p:cNvPr>
          <p:cNvSpPr/>
          <p:nvPr/>
        </p:nvSpPr>
        <p:spPr>
          <a:xfrm>
            <a:off x="1243547" y="5150400"/>
            <a:ext cx="1091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0D61D5-6C4B-3B9F-7E02-D1E142864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56367" r="10420" b="14492"/>
          <a:stretch>
            <a:fillRect/>
          </a:stretch>
        </p:blipFill>
        <p:spPr>
          <a:xfrm rot="16200000">
            <a:off x="1428542" y="3962988"/>
            <a:ext cx="3477155" cy="6623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158D-8EB8-19D7-B857-7F7B546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13" b="44743" l="7383" r="91723">
                        <a14:foregroundMark x1="91723" y1="32438" x2="88143" y2="36689"/>
                        <a14:foregroundMark x1="81432" y1="44966" x2="77852" y2="32215"/>
                        <a14:foregroundMark x1="77852" y1="32215" x2="78523" y2="31096"/>
                        <a14:foregroundMark x1="81879" y1="36018" x2="81208" y2="36242"/>
                        <a14:foregroundMark x1="77629" y1="34452" x2="74944" y2="41387"/>
                        <a14:foregroundMark x1="61521" y1="33110" x2="38702" y2="34452"/>
                        <a14:foregroundMark x1="68680" y1="31544" x2="28859" y2="29530"/>
                        <a14:foregroundMark x1="64653" y1="34452" x2="61745" y2="34676"/>
                        <a14:foregroundMark x1="68456" y1="29978" x2="58389" y2="29978"/>
                        <a14:foregroundMark x1="38255" y1="34676" x2="34452" y2="34452"/>
                        <a14:foregroundMark x1="17673" y1="32886" x2="23714" y2="34004"/>
                        <a14:foregroundMark x1="25503" y1="35347" x2="20582" y2="34228"/>
                        <a14:foregroundMark x1="17673" y1="35123" x2="27293" y2="35570"/>
                        <a14:foregroundMark x1="25280" y1="38031" x2="19016" y2="36018"/>
                        <a14:foregroundMark x1="17450" y1="37360" x2="27069" y2="36689"/>
                        <a14:foregroundMark x1="17897" y1="38031" x2="28412" y2="38255"/>
                        <a14:foregroundMark x1="19463" y1="39150" x2="26846" y2="38479"/>
                        <a14:foregroundMark x1="10291" y1="29978" x2="7383" y2="38031"/>
                        <a14:foregroundMark x1="72931" y1="33557" x2="73602" y2="39821"/>
                        <a14:foregroundMark x1="26174" y1="42729" x2="18568" y2="44519"/>
                        <a14:foregroundMark x1="33110" y1="15213" x2="29754" y2="18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51616"/>
          <a:stretch>
            <a:fillRect/>
          </a:stretch>
        </p:blipFill>
        <p:spPr>
          <a:xfrm flipH="1">
            <a:off x="10600639" y="2391141"/>
            <a:ext cx="1399851" cy="15324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101CAE-0387-2DB6-098C-62AB94CE51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335"/>
          <a:stretch/>
        </p:blipFill>
        <p:spPr>
          <a:xfrm>
            <a:off x="10522322" y="4500281"/>
            <a:ext cx="1393375" cy="15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10625 0.0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342 L -0.21758 0.0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0.01342 L -0.32682 0.01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0.01342 L -0.43164 0.0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64 0.01342 L -0.53698 0.013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98 0.01342 L -0.63984 0.0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0625 0.0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343 L -0.21758 0.013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0.01343 L -0.32682 0.013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0.01343 L -0.43164 0.0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64 0.01343 L -0.53698 0.013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98 0.01343 L -0.63984 0.01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5B1B56-CF31-4F9B-A0F3-66AB49AF7651}"/>
              </a:ext>
            </a:extLst>
          </p:cNvPr>
          <p:cNvGrpSpPr/>
          <p:nvPr/>
        </p:nvGrpSpPr>
        <p:grpSpPr>
          <a:xfrm>
            <a:off x="2319356" y="1929019"/>
            <a:ext cx="1485899" cy="1485899"/>
            <a:chOff x="1309687" y="1685925"/>
            <a:chExt cx="1485899" cy="1485899"/>
          </a:xfrm>
        </p:grpSpPr>
        <p:pic>
          <p:nvPicPr>
            <p:cNvPr id="1026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E2DBE2E3-280F-47A4-BB44-ECFBB04DA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hlinkClick r:id="rId3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2F6809E5-9F04-48BC-AA35-0C37EAD8A588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47D13C-0E17-4A0E-8338-B844D236F3D8}"/>
              </a:ext>
            </a:extLst>
          </p:cNvPr>
          <p:cNvGrpSpPr/>
          <p:nvPr/>
        </p:nvGrpSpPr>
        <p:grpSpPr>
          <a:xfrm>
            <a:off x="4683345" y="1964530"/>
            <a:ext cx="1485899" cy="1485899"/>
            <a:chOff x="1309687" y="1685925"/>
            <a:chExt cx="1485899" cy="1485899"/>
          </a:xfrm>
        </p:grpSpPr>
        <p:pic>
          <p:nvPicPr>
            <p:cNvPr id="9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8454447D-AA2E-41C2-9FC0-3CD21619C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hlinkClick r:id="rId5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5E253736-EE37-45A6-A8C2-1FDBC05D7366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5599F-8AD7-4278-A2B3-1B2E4FA1F2E2}"/>
              </a:ext>
            </a:extLst>
          </p:cNvPr>
          <p:cNvGrpSpPr/>
          <p:nvPr/>
        </p:nvGrpSpPr>
        <p:grpSpPr>
          <a:xfrm>
            <a:off x="7048508" y="1929019"/>
            <a:ext cx="1485899" cy="1485899"/>
            <a:chOff x="1309687" y="1685925"/>
            <a:chExt cx="1485899" cy="1485899"/>
          </a:xfrm>
        </p:grpSpPr>
        <p:pic>
          <p:nvPicPr>
            <p:cNvPr id="12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4CEF0D04-529D-4F04-BFD1-5D8B0A1E9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hlinkClick r:id="rId6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1A9E2F87-CE92-4668-BD9E-3EFC2C6A8A0B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4F22A0-78D7-429D-BBCF-62D3D3FF6951}"/>
              </a:ext>
            </a:extLst>
          </p:cNvPr>
          <p:cNvGrpSpPr/>
          <p:nvPr/>
        </p:nvGrpSpPr>
        <p:grpSpPr>
          <a:xfrm>
            <a:off x="9290761" y="1929021"/>
            <a:ext cx="1485899" cy="1485899"/>
            <a:chOff x="1309687" y="1685925"/>
            <a:chExt cx="1485899" cy="1485899"/>
          </a:xfrm>
        </p:grpSpPr>
        <p:pic>
          <p:nvPicPr>
            <p:cNvPr id="15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8FA716AF-A08C-4EF9-A6E3-5FD9BB3C0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hlinkClick r:id="rId7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1408182B-DDDB-4F1C-BB08-8E0B672B01B0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E4087-5E23-4E66-B724-F5F49C46AEAB}"/>
              </a:ext>
            </a:extLst>
          </p:cNvPr>
          <p:cNvGrpSpPr/>
          <p:nvPr/>
        </p:nvGrpSpPr>
        <p:grpSpPr>
          <a:xfrm>
            <a:off x="2319356" y="4839222"/>
            <a:ext cx="1485899" cy="1485899"/>
            <a:chOff x="1309687" y="1685925"/>
            <a:chExt cx="1485899" cy="1485899"/>
          </a:xfrm>
        </p:grpSpPr>
        <p:pic>
          <p:nvPicPr>
            <p:cNvPr id="18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BBCCC7D7-1D04-46BB-8B9B-BC242BEF5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hlinkClick r:id="rId8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0A9A26EB-2557-44F4-A76A-A146618968BA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AD335E-68C1-46F1-BFD7-B24062EBC31F}"/>
              </a:ext>
            </a:extLst>
          </p:cNvPr>
          <p:cNvGrpSpPr/>
          <p:nvPr/>
        </p:nvGrpSpPr>
        <p:grpSpPr>
          <a:xfrm>
            <a:off x="4657713" y="4839224"/>
            <a:ext cx="1485899" cy="1485899"/>
            <a:chOff x="1309687" y="1685925"/>
            <a:chExt cx="1485899" cy="1485899"/>
          </a:xfrm>
        </p:grpSpPr>
        <p:pic>
          <p:nvPicPr>
            <p:cNvPr id="21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472A33FA-E6C6-4A95-A49C-7600BB24B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hlinkClick r:id="rId9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7311A635-63FA-427F-9FC6-32E639E55D6E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372AE1-F9DB-415B-B097-9206F3E7B2EA}"/>
              </a:ext>
            </a:extLst>
          </p:cNvPr>
          <p:cNvGrpSpPr/>
          <p:nvPr/>
        </p:nvGrpSpPr>
        <p:grpSpPr>
          <a:xfrm>
            <a:off x="7048510" y="4786066"/>
            <a:ext cx="1485899" cy="1485899"/>
            <a:chOff x="1309687" y="1685925"/>
            <a:chExt cx="1485899" cy="1485899"/>
          </a:xfrm>
        </p:grpSpPr>
        <p:pic>
          <p:nvPicPr>
            <p:cNvPr id="24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8CCC0DD3-D9A6-45C1-850F-48C0CD35E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hlinkClick r:id="rId10" action="ppaction://hlinksldjump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F94AE9C5-19F6-43DC-8587-2014C2A3C59C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8CCD90-AA86-4B88-ABB0-0FA1A2007E70}"/>
              </a:ext>
            </a:extLst>
          </p:cNvPr>
          <p:cNvGrpSpPr/>
          <p:nvPr/>
        </p:nvGrpSpPr>
        <p:grpSpPr>
          <a:xfrm>
            <a:off x="9488821" y="4682074"/>
            <a:ext cx="1485899" cy="1485899"/>
            <a:chOff x="1309687" y="1685925"/>
            <a:chExt cx="1485899" cy="1485899"/>
          </a:xfrm>
        </p:grpSpPr>
        <p:pic>
          <p:nvPicPr>
            <p:cNvPr id="27" name="Picture 2" descr="Simple Car Wheel/Tire Side View by qubodup | Car wheel, Car wheels rims,  Car wheels">
              <a:extLst>
                <a:ext uri="{FF2B5EF4-FFF2-40B4-BE49-F238E27FC236}">
                  <a16:creationId xmlns:a16="http://schemas.microsoft.com/office/drawing/2014/main" id="{06B1BEAB-926A-4666-AAB1-0C97786D6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7" y="1685925"/>
              <a:ext cx="1485899" cy="14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hlinkClick r:id="rId11" action="ppaction://hlinksldjump"/>
              <a:extLst>
                <a:ext uri="{FF2B5EF4-FFF2-40B4-BE49-F238E27FC236}">
                  <a16:creationId xmlns:a16="http://schemas.microsoft.com/office/drawing/2014/main" id="{DD07A692-64BF-4E41-9403-A26A083A70EB}"/>
                </a:ext>
              </a:extLst>
            </p:cNvPr>
            <p:cNvSpPr/>
            <p:nvPr/>
          </p:nvSpPr>
          <p:spPr>
            <a:xfrm>
              <a:off x="1523998" y="1907380"/>
              <a:ext cx="1057275" cy="1042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PH" sz="4400" dirty="0">
                  <a:solidFill>
                    <a:srgbClr val="FF0000"/>
                  </a:solidFill>
                  <a:latin typeface="Impact" panose="020B0806030902050204" pitchFamily="34" charset="0"/>
                </a:rPr>
                <a:t>8</a:t>
              </a:r>
            </a:p>
          </p:txBody>
        </p:sp>
      </p:grp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21A95CBF-10A7-4966-96D5-85EDE23EED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FB4314F-A2F4-4717-80D2-A706524ECD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31583" y="3165799"/>
            <a:ext cx="6371747" cy="92597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5898A5-A2C3-449F-86BB-7C3A0A51D723}"/>
              </a:ext>
            </a:extLst>
          </p:cNvPr>
          <p:cNvSpPr txBox="1"/>
          <p:nvPr/>
        </p:nvSpPr>
        <p:spPr>
          <a:xfrm>
            <a:off x="1599134" y="570517"/>
            <a:ext cx="536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  <a:cs typeface="Agent Red" panose="00000400000000000000" pitchFamily="2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BC9E4-F286-1E6D-9817-AA8733B0CD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8" y="-29024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00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dirty="0">
                <a:solidFill>
                  <a:schemeClr val="tx1"/>
                </a:solidFill>
                <a:latin typeface="Rockwell" panose="02060603020205020403" pitchFamily="18" charset="0"/>
              </a:rPr>
              <a:t>                                       </a:t>
            </a:r>
            <a:r>
              <a:rPr lang="en-PH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Who’s he?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E59FF-92B5-7EEF-F232-3F62497A0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8" y="-29024"/>
            <a:ext cx="1590897" cy="1486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0887C-FF38-9639-CA96-17292C72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693" b="60241"/>
          <a:stretch>
            <a:fillRect/>
          </a:stretch>
        </p:blipFill>
        <p:spPr>
          <a:xfrm>
            <a:off x="2229990" y="1911780"/>
            <a:ext cx="4441950" cy="3371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F182-2E7E-1650-D6F8-0EB6B1EC0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69917" y="3134624"/>
            <a:ext cx="6371747" cy="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0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62113" y="2185988"/>
            <a:ext cx="9124950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AE347-BB8F-077B-FADB-6C4772AD3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8" y="-29024"/>
            <a:ext cx="1590897" cy="1486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F076C-9824-07BC-F0D1-25733C789F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8693" b="60241"/>
          <a:stretch>
            <a:fillRect/>
          </a:stretch>
        </p:blipFill>
        <p:spPr>
          <a:xfrm>
            <a:off x="1893401" y="2270361"/>
            <a:ext cx="3637696" cy="27611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ECC72-CCE5-FD34-3D49-300E3C86E1D7}"/>
              </a:ext>
            </a:extLst>
          </p:cNvPr>
          <p:cNvSpPr/>
          <p:nvPr/>
        </p:nvSpPr>
        <p:spPr>
          <a:xfrm>
            <a:off x="5647578" y="3057092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PH" altLang="ja-JP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cook.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8867D-42CB-1BB3-98C9-F91A140C6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51018" y="3165799"/>
            <a:ext cx="6371747" cy="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E99A8A-44BE-388C-86D7-6937C8DD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06" t="-662" r="54287" b="60903"/>
          <a:stretch>
            <a:fillRect/>
          </a:stretch>
        </p:blipFill>
        <p:spPr>
          <a:xfrm>
            <a:off x="1932657" y="1786025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C75D5-0330-69E9-2C7E-692FB6E37F48}"/>
              </a:ext>
            </a:extLst>
          </p:cNvPr>
          <p:cNvSpPr/>
          <p:nvPr/>
        </p:nvSpPr>
        <p:spPr>
          <a:xfrm>
            <a:off x="6722290" y="3089330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she?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915DE-7A36-2191-2112-2035E9631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515388" y="312092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07D84-D694-0EF0-21BD-FDC0CF1B2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3" y="-7390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62113" y="2185988"/>
            <a:ext cx="9124950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ADC7D-54F5-ADAB-96DB-78577F87BF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406" t="-662" r="54287" b="60903"/>
          <a:stretch>
            <a:fillRect/>
          </a:stretch>
        </p:blipFill>
        <p:spPr>
          <a:xfrm>
            <a:off x="1798021" y="2328074"/>
            <a:ext cx="3860010" cy="2687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B53FB2-2CD3-706F-D462-347792DDEBC7}"/>
              </a:ext>
            </a:extLst>
          </p:cNvPr>
          <p:cNvSpPr/>
          <p:nvPr/>
        </p:nvSpPr>
        <p:spPr>
          <a:xfrm>
            <a:off x="5963000" y="3094939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nurse.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AA6FA-785E-62EC-4CDB-EA2CABC35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70852" y="3165799"/>
            <a:ext cx="6371747" cy="925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CD7BB-94B2-F042-B1D1-E865AC2E5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989" y="-29024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2681475" y="70338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Question No.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690688" y="1700308"/>
            <a:ext cx="9367838" cy="3701374"/>
          </a:xfrm>
          <a:custGeom>
            <a:avLst/>
            <a:gdLst>
              <a:gd name="connsiteX0" fmla="*/ 0 w 9367838"/>
              <a:gd name="connsiteY0" fmla="*/ 0 h 3701374"/>
              <a:gd name="connsiteX1" fmla="*/ 669131 w 9367838"/>
              <a:gd name="connsiteY1" fmla="*/ 0 h 3701374"/>
              <a:gd name="connsiteX2" fmla="*/ 1431941 w 9367838"/>
              <a:gd name="connsiteY2" fmla="*/ 0 h 3701374"/>
              <a:gd name="connsiteX3" fmla="*/ 2007394 w 9367838"/>
              <a:gd name="connsiteY3" fmla="*/ 0 h 3701374"/>
              <a:gd name="connsiteX4" fmla="*/ 2395490 w 9367838"/>
              <a:gd name="connsiteY4" fmla="*/ 0 h 3701374"/>
              <a:gd name="connsiteX5" fmla="*/ 3251978 w 9367838"/>
              <a:gd name="connsiteY5" fmla="*/ 0 h 3701374"/>
              <a:gd name="connsiteX6" fmla="*/ 3827431 w 9367838"/>
              <a:gd name="connsiteY6" fmla="*/ 0 h 3701374"/>
              <a:gd name="connsiteX7" fmla="*/ 4402884 w 9367838"/>
              <a:gd name="connsiteY7" fmla="*/ 0 h 3701374"/>
              <a:gd name="connsiteX8" fmla="*/ 5072015 w 9367838"/>
              <a:gd name="connsiteY8" fmla="*/ 0 h 3701374"/>
              <a:gd name="connsiteX9" fmla="*/ 5647468 w 9367838"/>
              <a:gd name="connsiteY9" fmla="*/ 0 h 3701374"/>
              <a:gd name="connsiteX10" fmla="*/ 6035564 w 9367838"/>
              <a:gd name="connsiteY10" fmla="*/ 0 h 3701374"/>
              <a:gd name="connsiteX11" fmla="*/ 6892052 w 9367838"/>
              <a:gd name="connsiteY11" fmla="*/ 0 h 3701374"/>
              <a:gd name="connsiteX12" fmla="*/ 7654862 w 9367838"/>
              <a:gd name="connsiteY12" fmla="*/ 0 h 3701374"/>
              <a:gd name="connsiteX13" fmla="*/ 8323993 w 9367838"/>
              <a:gd name="connsiteY13" fmla="*/ 0 h 3701374"/>
              <a:gd name="connsiteX14" fmla="*/ 9367838 w 9367838"/>
              <a:gd name="connsiteY14" fmla="*/ 0 h 3701374"/>
              <a:gd name="connsiteX15" fmla="*/ 9367838 w 9367838"/>
              <a:gd name="connsiteY15" fmla="*/ 579882 h 3701374"/>
              <a:gd name="connsiteX16" fmla="*/ 9367838 w 9367838"/>
              <a:gd name="connsiteY16" fmla="*/ 1196778 h 3701374"/>
              <a:gd name="connsiteX17" fmla="*/ 9367838 w 9367838"/>
              <a:gd name="connsiteY17" fmla="*/ 1739646 h 3701374"/>
              <a:gd name="connsiteX18" fmla="*/ 9367838 w 9367838"/>
              <a:gd name="connsiteY18" fmla="*/ 2393555 h 3701374"/>
              <a:gd name="connsiteX19" fmla="*/ 9367838 w 9367838"/>
              <a:gd name="connsiteY19" fmla="*/ 3010451 h 3701374"/>
              <a:gd name="connsiteX20" fmla="*/ 9367838 w 9367838"/>
              <a:gd name="connsiteY20" fmla="*/ 3701374 h 3701374"/>
              <a:gd name="connsiteX21" fmla="*/ 8605028 w 9367838"/>
              <a:gd name="connsiteY21" fmla="*/ 3701374 h 3701374"/>
              <a:gd name="connsiteX22" fmla="*/ 8123254 w 9367838"/>
              <a:gd name="connsiteY22" fmla="*/ 3701374 h 3701374"/>
              <a:gd name="connsiteX23" fmla="*/ 7266766 w 9367838"/>
              <a:gd name="connsiteY23" fmla="*/ 3701374 h 3701374"/>
              <a:gd name="connsiteX24" fmla="*/ 6878670 w 9367838"/>
              <a:gd name="connsiteY24" fmla="*/ 3701374 h 3701374"/>
              <a:gd name="connsiteX25" fmla="*/ 6115860 w 9367838"/>
              <a:gd name="connsiteY25" fmla="*/ 3701374 h 3701374"/>
              <a:gd name="connsiteX26" fmla="*/ 5634085 w 9367838"/>
              <a:gd name="connsiteY26" fmla="*/ 3701374 h 3701374"/>
              <a:gd name="connsiteX27" fmla="*/ 5245989 w 9367838"/>
              <a:gd name="connsiteY27" fmla="*/ 3701374 h 3701374"/>
              <a:gd name="connsiteX28" fmla="*/ 4764215 w 9367838"/>
              <a:gd name="connsiteY28" fmla="*/ 3701374 h 3701374"/>
              <a:gd name="connsiteX29" fmla="*/ 3907727 w 9367838"/>
              <a:gd name="connsiteY29" fmla="*/ 3701374 h 3701374"/>
              <a:gd name="connsiteX30" fmla="*/ 3238595 w 9367838"/>
              <a:gd name="connsiteY30" fmla="*/ 3701374 h 3701374"/>
              <a:gd name="connsiteX31" fmla="*/ 2663143 w 9367838"/>
              <a:gd name="connsiteY31" fmla="*/ 3701374 h 3701374"/>
              <a:gd name="connsiteX32" fmla="*/ 1806654 w 9367838"/>
              <a:gd name="connsiteY32" fmla="*/ 3701374 h 3701374"/>
              <a:gd name="connsiteX33" fmla="*/ 950166 w 9367838"/>
              <a:gd name="connsiteY33" fmla="*/ 3701374 h 3701374"/>
              <a:gd name="connsiteX34" fmla="*/ 0 w 9367838"/>
              <a:gd name="connsiteY34" fmla="*/ 3701374 h 3701374"/>
              <a:gd name="connsiteX35" fmla="*/ 0 w 9367838"/>
              <a:gd name="connsiteY35" fmla="*/ 3010451 h 3701374"/>
              <a:gd name="connsiteX36" fmla="*/ 0 w 9367838"/>
              <a:gd name="connsiteY36" fmla="*/ 2467583 h 3701374"/>
              <a:gd name="connsiteX37" fmla="*/ 0 w 9367838"/>
              <a:gd name="connsiteY37" fmla="*/ 1776660 h 3701374"/>
              <a:gd name="connsiteX38" fmla="*/ 0 w 9367838"/>
              <a:gd name="connsiteY38" fmla="*/ 1270805 h 3701374"/>
              <a:gd name="connsiteX39" fmla="*/ 0 w 9367838"/>
              <a:gd name="connsiteY39" fmla="*/ 653909 h 3701374"/>
              <a:gd name="connsiteX40" fmla="*/ 0 w 9367838"/>
              <a:gd name="connsiteY40" fmla="*/ 0 h 37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7838" h="3701374" fill="none" extrusionOk="0">
                <a:moveTo>
                  <a:pt x="0" y="0"/>
                </a:moveTo>
                <a:cubicBezTo>
                  <a:pt x="155976" y="10783"/>
                  <a:pt x="436088" y="24092"/>
                  <a:pt x="669131" y="0"/>
                </a:cubicBezTo>
                <a:cubicBezTo>
                  <a:pt x="902174" y="-24092"/>
                  <a:pt x="1240622" y="25588"/>
                  <a:pt x="1431941" y="0"/>
                </a:cubicBezTo>
                <a:cubicBezTo>
                  <a:pt x="1623260" y="-25588"/>
                  <a:pt x="1772324" y="24448"/>
                  <a:pt x="2007394" y="0"/>
                </a:cubicBezTo>
                <a:cubicBezTo>
                  <a:pt x="2242464" y="-24448"/>
                  <a:pt x="2223793" y="-997"/>
                  <a:pt x="2395490" y="0"/>
                </a:cubicBezTo>
                <a:cubicBezTo>
                  <a:pt x="2567187" y="997"/>
                  <a:pt x="2865235" y="-2832"/>
                  <a:pt x="3251978" y="0"/>
                </a:cubicBezTo>
                <a:cubicBezTo>
                  <a:pt x="3638721" y="2832"/>
                  <a:pt x="3689113" y="-8391"/>
                  <a:pt x="3827431" y="0"/>
                </a:cubicBezTo>
                <a:cubicBezTo>
                  <a:pt x="3965749" y="8391"/>
                  <a:pt x="4132542" y="-23980"/>
                  <a:pt x="4402884" y="0"/>
                </a:cubicBezTo>
                <a:cubicBezTo>
                  <a:pt x="4673226" y="23980"/>
                  <a:pt x="4808257" y="19951"/>
                  <a:pt x="5072015" y="0"/>
                </a:cubicBezTo>
                <a:cubicBezTo>
                  <a:pt x="5335773" y="-19951"/>
                  <a:pt x="5387905" y="13856"/>
                  <a:pt x="5647468" y="0"/>
                </a:cubicBezTo>
                <a:cubicBezTo>
                  <a:pt x="5907031" y="-13856"/>
                  <a:pt x="5948869" y="-2486"/>
                  <a:pt x="6035564" y="0"/>
                </a:cubicBezTo>
                <a:cubicBezTo>
                  <a:pt x="6122259" y="2486"/>
                  <a:pt x="6697181" y="-17755"/>
                  <a:pt x="6892052" y="0"/>
                </a:cubicBezTo>
                <a:cubicBezTo>
                  <a:pt x="7086923" y="17755"/>
                  <a:pt x="7362548" y="22137"/>
                  <a:pt x="7654862" y="0"/>
                </a:cubicBezTo>
                <a:cubicBezTo>
                  <a:pt x="7947176" y="-22137"/>
                  <a:pt x="8003653" y="19752"/>
                  <a:pt x="8323993" y="0"/>
                </a:cubicBezTo>
                <a:cubicBezTo>
                  <a:pt x="8644333" y="-19752"/>
                  <a:pt x="8880541" y="8088"/>
                  <a:pt x="9367838" y="0"/>
                </a:cubicBezTo>
                <a:cubicBezTo>
                  <a:pt x="9372561" y="254432"/>
                  <a:pt x="9375988" y="394044"/>
                  <a:pt x="9367838" y="579882"/>
                </a:cubicBezTo>
                <a:cubicBezTo>
                  <a:pt x="9359688" y="765720"/>
                  <a:pt x="9341208" y="1036737"/>
                  <a:pt x="9367838" y="1196778"/>
                </a:cubicBezTo>
                <a:cubicBezTo>
                  <a:pt x="9394468" y="1356819"/>
                  <a:pt x="9368372" y="1506123"/>
                  <a:pt x="9367838" y="1739646"/>
                </a:cubicBezTo>
                <a:cubicBezTo>
                  <a:pt x="9367304" y="1973169"/>
                  <a:pt x="9348878" y="2196911"/>
                  <a:pt x="9367838" y="2393555"/>
                </a:cubicBezTo>
                <a:cubicBezTo>
                  <a:pt x="9386798" y="2590199"/>
                  <a:pt x="9352281" y="2820677"/>
                  <a:pt x="9367838" y="3010451"/>
                </a:cubicBezTo>
                <a:cubicBezTo>
                  <a:pt x="9383395" y="3200225"/>
                  <a:pt x="9343932" y="3485144"/>
                  <a:pt x="9367838" y="3701374"/>
                </a:cubicBezTo>
                <a:cubicBezTo>
                  <a:pt x="9175345" y="3678610"/>
                  <a:pt x="8858791" y="3732939"/>
                  <a:pt x="8605028" y="3701374"/>
                </a:cubicBezTo>
                <a:cubicBezTo>
                  <a:pt x="8351265" y="3669810"/>
                  <a:pt x="8348707" y="3683897"/>
                  <a:pt x="8123254" y="3701374"/>
                </a:cubicBezTo>
                <a:cubicBezTo>
                  <a:pt x="7897801" y="3718851"/>
                  <a:pt x="7581513" y="3727334"/>
                  <a:pt x="7266766" y="3701374"/>
                </a:cubicBezTo>
                <a:cubicBezTo>
                  <a:pt x="6952019" y="3675414"/>
                  <a:pt x="7056132" y="3687272"/>
                  <a:pt x="6878670" y="3701374"/>
                </a:cubicBezTo>
                <a:cubicBezTo>
                  <a:pt x="6701208" y="3715476"/>
                  <a:pt x="6491163" y="3724319"/>
                  <a:pt x="6115860" y="3701374"/>
                </a:cubicBezTo>
                <a:cubicBezTo>
                  <a:pt x="5740557" y="3678430"/>
                  <a:pt x="5792766" y="3686410"/>
                  <a:pt x="5634085" y="3701374"/>
                </a:cubicBezTo>
                <a:cubicBezTo>
                  <a:pt x="5475404" y="3716338"/>
                  <a:pt x="5347444" y="3720621"/>
                  <a:pt x="5245989" y="3701374"/>
                </a:cubicBezTo>
                <a:cubicBezTo>
                  <a:pt x="5144534" y="3682127"/>
                  <a:pt x="4900477" y="3718165"/>
                  <a:pt x="4764215" y="3701374"/>
                </a:cubicBezTo>
                <a:cubicBezTo>
                  <a:pt x="4627953" y="3684583"/>
                  <a:pt x="4287485" y="3679083"/>
                  <a:pt x="3907727" y="3701374"/>
                </a:cubicBezTo>
                <a:cubicBezTo>
                  <a:pt x="3527969" y="3723665"/>
                  <a:pt x="3442725" y="3705397"/>
                  <a:pt x="3238595" y="3701374"/>
                </a:cubicBezTo>
                <a:cubicBezTo>
                  <a:pt x="3034465" y="3697351"/>
                  <a:pt x="2794951" y="3727795"/>
                  <a:pt x="2663143" y="3701374"/>
                </a:cubicBezTo>
                <a:cubicBezTo>
                  <a:pt x="2531335" y="3674953"/>
                  <a:pt x="2153124" y="3733160"/>
                  <a:pt x="1806654" y="3701374"/>
                </a:cubicBezTo>
                <a:cubicBezTo>
                  <a:pt x="1460184" y="3669588"/>
                  <a:pt x="1354470" y="3698273"/>
                  <a:pt x="950166" y="3701374"/>
                </a:cubicBezTo>
                <a:cubicBezTo>
                  <a:pt x="545862" y="3704475"/>
                  <a:pt x="300492" y="3675634"/>
                  <a:pt x="0" y="3701374"/>
                </a:cubicBezTo>
                <a:cubicBezTo>
                  <a:pt x="10775" y="3411645"/>
                  <a:pt x="9723" y="3168337"/>
                  <a:pt x="0" y="3010451"/>
                </a:cubicBezTo>
                <a:cubicBezTo>
                  <a:pt x="-9723" y="2852565"/>
                  <a:pt x="-22534" y="2576261"/>
                  <a:pt x="0" y="2467583"/>
                </a:cubicBezTo>
                <a:cubicBezTo>
                  <a:pt x="22534" y="2358905"/>
                  <a:pt x="17493" y="2044238"/>
                  <a:pt x="0" y="1776660"/>
                </a:cubicBezTo>
                <a:cubicBezTo>
                  <a:pt x="-17493" y="1509082"/>
                  <a:pt x="2958" y="1515559"/>
                  <a:pt x="0" y="1270805"/>
                </a:cubicBezTo>
                <a:cubicBezTo>
                  <a:pt x="-2958" y="1026051"/>
                  <a:pt x="-5277" y="900465"/>
                  <a:pt x="0" y="653909"/>
                </a:cubicBezTo>
                <a:cubicBezTo>
                  <a:pt x="5277" y="407353"/>
                  <a:pt x="-6765" y="266122"/>
                  <a:pt x="0" y="0"/>
                </a:cubicBezTo>
                <a:close/>
              </a:path>
              <a:path w="9367838" h="3701374" stroke="0" extrusionOk="0">
                <a:moveTo>
                  <a:pt x="0" y="0"/>
                </a:moveTo>
                <a:cubicBezTo>
                  <a:pt x="367097" y="32395"/>
                  <a:pt x="590208" y="-28997"/>
                  <a:pt x="762810" y="0"/>
                </a:cubicBezTo>
                <a:cubicBezTo>
                  <a:pt x="935412" y="28997"/>
                  <a:pt x="1141627" y="10422"/>
                  <a:pt x="1338263" y="0"/>
                </a:cubicBezTo>
                <a:cubicBezTo>
                  <a:pt x="1534899" y="-10422"/>
                  <a:pt x="1605862" y="7959"/>
                  <a:pt x="1726359" y="0"/>
                </a:cubicBezTo>
                <a:cubicBezTo>
                  <a:pt x="1846856" y="-7959"/>
                  <a:pt x="2019909" y="-24851"/>
                  <a:pt x="2301812" y="0"/>
                </a:cubicBezTo>
                <a:cubicBezTo>
                  <a:pt x="2583715" y="24851"/>
                  <a:pt x="2559388" y="1577"/>
                  <a:pt x="2783586" y="0"/>
                </a:cubicBezTo>
                <a:cubicBezTo>
                  <a:pt x="3007784" y="-1577"/>
                  <a:pt x="3196220" y="-15176"/>
                  <a:pt x="3359039" y="0"/>
                </a:cubicBezTo>
                <a:cubicBezTo>
                  <a:pt x="3521858" y="15176"/>
                  <a:pt x="3746774" y="-7648"/>
                  <a:pt x="4121849" y="0"/>
                </a:cubicBezTo>
                <a:cubicBezTo>
                  <a:pt x="4496924" y="7648"/>
                  <a:pt x="4480747" y="24719"/>
                  <a:pt x="4790980" y="0"/>
                </a:cubicBezTo>
                <a:cubicBezTo>
                  <a:pt x="5101213" y="-24719"/>
                  <a:pt x="5226561" y="-34264"/>
                  <a:pt x="5553790" y="0"/>
                </a:cubicBezTo>
                <a:cubicBezTo>
                  <a:pt x="5881019" y="34264"/>
                  <a:pt x="5797261" y="4961"/>
                  <a:pt x="6035564" y="0"/>
                </a:cubicBezTo>
                <a:cubicBezTo>
                  <a:pt x="6273867" y="-4961"/>
                  <a:pt x="6670399" y="8406"/>
                  <a:pt x="6892052" y="0"/>
                </a:cubicBezTo>
                <a:cubicBezTo>
                  <a:pt x="7113705" y="-8406"/>
                  <a:pt x="7425239" y="-15939"/>
                  <a:pt x="7748540" y="0"/>
                </a:cubicBezTo>
                <a:cubicBezTo>
                  <a:pt x="8071841" y="15939"/>
                  <a:pt x="8021982" y="8050"/>
                  <a:pt x="8136636" y="0"/>
                </a:cubicBezTo>
                <a:cubicBezTo>
                  <a:pt x="8251290" y="-8050"/>
                  <a:pt x="8532510" y="-21134"/>
                  <a:pt x="8712089" y="0"/>
                </a:cubicBezTo>
                <a:cubicBezTo>
                  <a:pt x="8891668" y="21134"/>
                  <a:pt x="9090411" y="-20345"/>
                  <a:pt x="9367838" y="0"/>
                </a:cubicBezTo>
                <a:cubicBezTo>
                  <a:pt x="9375943" y="250174"/>
                  <a:pt x="9379895" y="284416"/>
                  <a:pt x="9367838" y="505854"/>
                </a:cubicBezTo>
                <a:cubicBezTo>
                  <a:pt x="9355781" y="727292"/>
                  <a:pt x="9352035" y="882494"/>
                  <a:pt x="9367838" y="1159764"/>
                </a:cubicBezTo>
                <a:cubicBezTo>
                  <a:pt x="9383642" y="1437034"/>
                  <a:pt x="9364064" y="1587488"/>
                  <a:pt x="9367838" y="1702632"/>
                </a:cubicBezTo>
                <a:cubicBezTo>
                  <a:pt x="9371612" y="1817776"/>
                  <a:pt x="9335227" y="2222341"/>
                  <a:pt x="9367838" y="2356541"/>
                </a:cubicBezTo>
                <a:cubicBezTo>
                  <a:pt x="9400449" y="2490741"/>
                  <a:pt x="9397955" y="2827883"/>
                  <a:pt x="9367838" y="3047465"/>
                </a:cubicBezTo>
                <a:cubicBezTo>
                  <a:pt x="9337721" y="3267047"/>
                  <a:pt x="9396226" y="3562891"/>
                  <a:pt x="9367838" y="3701374"/>
                </a:cubicBezTo>
                <a:cubicBezTo>
                  <a:pt x="9208918" y="3683052"/>
                  <a:pt x="8997616" y="3722272"/>
                  <a:pt x="8886063" y="3701374"/>
                </a:cubicBezTo>
                <a:cubicBezTo>
                  <a:pt x="8774510" y="3680476"/>
                  <a:pt x="8445932" y="3670544"/>
                  <a:pt x="8216932" y="3701374"/>
                </a:cubicBezTo>
                <a:cubicBezTo>
                  <a:pt x="7987932" y="3732204"/>
                  <a:pt x="7787438" y="3725069"/>
                  <a:pt x="7547801" y="3701374"/>
                </a:cubicBezTo>
                <a:cubicBezTo>
                  <a:pt x="7308164" y="3677679"/>
                  <a:pt x="7030955" y="3734521"/>
                  <a:pt x="6878670" y="3701374"/>
                </a:cubicBezTo>
                <a:cubicBezTo>
                  <a:pt x="6726385" y="3668227"/>
                  <a:pt x="6383859" y="3672791"/>
                  <a:pt x="6115860" y="3701374"/>
                </a:cubicBezTo>
                <a:cubicBezTo>
                  <a:pt x="5847861" y="3729958"/>
                  <a:pt x="5609763" y="3734245"/>
                  <a:pt x="5259372" y="3701374"/>
                </a:cubicBezTo>
                <a:cubicBezTo>
                  <a:pt x="4908981" y="3668503"/>
                  <a:pt x="4765575" y="3706900"/>
                  <a:pt x="4402884" y="3701374"/>
                </a:cubicBezTo>
                <a:cubicBezTo>
                  <a:pt x="4040193" y="3695848"/>
                  <a:pt x="4176461" y="3686683"/>
                  <a:pt x="4014788" y="3701374"/>
                </a:cubicBezTo>
                <a:cubicBezTo>
                  <a:pt x="3853115" y="3716065"/>
                  <a:pt x="3620469" y="3673288"/>
                  <a:pt x="3345656" y="3701374"/>
                </a:cubicBezTo>
                <a:cubicBezTo>
                  <a:pt x="3070843" y="3729460"/>
                  <a:pt x="3060387" y="3718957"/>
                  <a:pt x="2957560" y="3701374"/>
                </a:cubicBezTo>
                <a:cubicBezTo>
                  <a:pt x="2854733" y="3683791"/>
                  <a:pt x="2620371" y="3707432"/>
                  <a:pt x="2288429" y="3701374"/>
                </a:cubicBezTo>
                <a:cubicBezTo>
                  <a:pt x="1956487" y="3695316"/>
                  <a:pt x="1836409" y="3677442"/>
                  <a:pt x="1712976" y="3701374"/>
                </a:cubicBezTo>
                <a:cubicBezTo>
                  <a:pt x="1589543" y="3725306"/>
                  <a:pt x="1326347" y="3730820"/>
                  <a:pt x="1043845" y="3701374"/>
                </a:cubicBezTo>
                <a:cubicBezTo>
                  <a:pt x="761343" y="3671928"/>
                  <a:pt x="798854" y="3705675"/>
                  <a:pt x="655749" y="3701374"/>
                </a:cubicBezTo>
                <a:cubicBezTo>
                  <a:pt x="512644" y="3697073"/>
                  <a:pt x="311551" y="3679314"/>
                  <a:pt x="0" y="3701374"/>
                </a:cubicBezTo>
                <a:cubicBezTo>
                  <a:pt x="-32997" y="3551048"/>
                  <a:pt x="7925" y="3242147"/>
                  <a:pt x="0" y="3010451"/>
                </a:cubicBezTo>
                <a:cubicBezTo>
                  <a:pt x="-7925" y="2778755"/>
                  <a:pt x="23453" y="2617891"/>
                  <a:pt x="0" y="2356541"/>
                </a:cubicBezTo>
                <a:cubicBezTo>
                  <a:pt x="-23453" y="2095191"/>
                  <a:pt x="-18526" y="2079264"/>
                  <a:pt x="0" y="1850687"/>
                </a:cubicBezTo>
                <a:cubicBezTo>
                  <a:pt x="18526" y="1622110"/>
                  <a:pt x="24628" y="1500236"/>
                  <a:pt x="0" y="1344833"/>
                </a:cubicBezTo>
                <a:cubicBezTo>
                  <a:pt x="-24628" y="1189430"/>
                  <a:pt x="-21991" y="893037"/>
                  <a:pt x="0" y="764951"/>
                </a:cubicBezTo>
                <a:cubicBezTo>
                  <a:pt x="21991" y="636865"/>
                  <a:pt x="7749" y="300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631532" y="5634485"/>
            <a:ext cx="3486150" cy="871537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solidFill>
                  <a:schemeClr val="tx1"/>
                </a:solidFill>
                <a:latin typeface="Impact" panose="020B0806030902050204" pitchFamily="34" charset="0"/>
              </a:rPr>
              <a:t>See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DECCE-6BC7-BA4D-FE12-D6E9EC77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31" t="139" r="28562" b="60102"/>
          <a:stretch>
            <a:fillRect/>
          </a:stretch>
        </p:blipFill>
        <p:spPr>
          <a:xfrm>
            <a:off x="1932657" y="1786025"/>
            <a:ext cx="4441950" cy="3371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FB7D90-6007-EFE5-FBFD-540E3B6F5A90}"/>
              </a:ext>
            </a:extLst>
          </p:cNvPr>
          <p:cNvSpPr/>
          <p:nvPr/>
        </p:nvSpPr>
        <p:spPr>
          <a:xfrm>
            <a:off x="6890606" y="308933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PH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o’s he?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F4C7C-ED90-D1BC-AB68-D4D91663D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515388" y="3074863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DBAE4-C133-DC8E-E468-5D7D28FF5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3" y="-119960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D4AD6C-3BDF-4CE0-B2AA-20B582A2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42914"/>
            <a:ext cx="11368117" cy="9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4DCB-7C30-418C-82E7-81DE0E97ED85}"/>
              </a:ext>
            </a:extLst>
          </p:cNvPr>
          <p:cNvSpPr txBox="1"/>
          <p:nvPr/>
        </p:nvSpPr>
        <p:spPr>
          <a:xfrm>
            <a:off x="3049478" y="731956"/>
            <a:ext cx="338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Agent Red" panose="00000400000000000000" pitchFamily="2" charset="0"/>
              </a:rPr>
              <a:t>Answer No.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4080-B5A7-4D10-81C1-F28D65D18ABC}"/>
              </a:ext>
            </a:extLst>
          </p:cNvPr>
          <p:cNvSpPr/>
          <p:nvPr/>
        </p:nvSpPr>
        <p:spPr>
          <a:xfrm>
            <a:off x="1817257" y="2185988"/>
            <a:ext cx="9813247" cy="2929944"/>
          </a:xfrm>
          <a:custGeom>
            <a:avLst/>
            <a:gdLst>
              <a:gd name="connsiteX0" fmla="*/ 0 w 9124950"/>
              <a:gd name="connsiteY0" fmla="*/ 0 h 2929944"/>
              <a:gd name="connsiteX1" fmla="*/ 378034 w 9124950"/>
              <a:gd name="connsiteY1" fmla="*/ 0 h 2929944"/>
              <a:gd name="connsiteX2" fmla="*/ 1212315 w 9124950"/>
              <a:gd name="connsiteY2" fmla="*/ 0 h 2929944"/>
              <a:gd name="connsiteX3" fmla="*/ 1772847 w 9124950"/>
              <a:gd name="connsiteY3" fmla="*/ 0 h 2929944"/>
              <a:gd name="connsiteX4" fmla="*/ 2515879 w 9124950"/>
              <a:gd name="connsiteY4" fmla="*/ 0 h 2929944"/>
              <a:gd name="connsiteX5" fmla="*/ 3076412 w 9124950"/>
              <a:gd name="connsiteY5" fmla="*/ 0 h 2929944"/>
              <a:gd name="connsiteX6" fmla="*/ 3819443 w 9124950"/>
              <a:gd name="connsiteY6" fmla="*/ 0 h 2929944"/>
              <a:gd name="connsiteX7" fmla="*/ 4379976 w 9124950"/>
              <a:gd name="connsiteY7" fmla="*/ 0 h 2929944"/>
              <a:gd name="connsiteX8" fmla="*/ 4758010 w 9124950"/>
              <a:gd name="connsiteY8" fmla="*/ 0 h 2929944"/>
              <a:gd name="connsiteX9" fmla="*/ 5592291 w 9124950"/>
              <a:gd name="connsiteY9" fmla="*/ 0 h 2929944"/>
              <a:gd name="connsiteX10" fmla="*/ 6152823 w 9124950"/>
              <a:gd name="connsiteY10" fmla="*/ 0 h 2929944"/>
              <a:gd name="connsiteX11" fmla="*/ 6713356 w 9124950"/>
              <a:gd name="connsiteY11" fmla="*/ 0 h 2929944"/>
              <a:gd name="connsiteX12" fmla="*/ 7365138 w 9124950"/>
              <a:gd name="connsiteY12" fmla="*/ 0 h 2929944"/>
              <a:gd name="connsiteX13" fmla="*/ 7925671 w 9124950"/>
              <a:gd name="connsiteY13" fmla="*/ 0 h 2929944"/>
              <a:gd name="connsiteX14" fmla="*/ 8303704 w 9124950"/>
              <a:gd name="connsiteY14" fmla="*/ 0 h 2929944"/>
              <a:gd name="connsiteX15" fmla="*/ 9124950 w 9124950"/>
              <a:gd name="connsiteY15" fmla="*/ 0 h 2929944"/>
              <a:gd name="connsiteX16" fmla="*/ 9124950 w 9124950"/>
              <a:gd name="connsiteY16" fmla="*/ 615288 h 2929944"/>
              <a:gd name="connsiteX17" fmla="*/ 9124950 w 9124950"/>
              <a:gd name="connsiteY17" fmla="*/ 1171978 h 2929944"/>
              <a:gd name="connsiteX18" fmla="*/ 9124950 w 9124950"/>
              <a:gd name="connsiteY18" fmla="*/ 1816565 h 2929944"/>
              <a:gd name="connsiteX19" fmla="*/ 9124950 w 9124950"/>
              <a:gd name="connsiteY19" fmla="*/ 2402554 h 2929944"/>
              <a:gd name="connsiteX20" fmla="*/ 9124950 w 9124950"/>
              <a:gd name="connsiteY20" fmla="*/ 2929944 h 2929944"/>
              <a:gd name="connsiteX21" fmla="*/ 8655667 w 9124950"/>
              <a:gd name="connsiteY21" fmla="*/ 2929944 h 2929944"/>
              <a:gd name="connsiteX22" fmla="*/ 8186384 w 9124950"/>
              <a:gd name="connsiteY22" fmla="*/ 2929944 h 2929944"/>
              <a:gd name="connsiteX23" fmla="*/ 7534602 w 9124950"/>
              <a:gd name="connsiteY23" fmla="*/ 2929944 h 2929944"/>
              <a:gd name="connsiteX24" fmla="*/ 7065318 w 9124950"/>
              <a:gd name="connsiteY24" fmla="*/ 2929944 h 2929944"/>
              <a:gd name="connsiteX25" fmla="*/ 6504786 w 9124950"/>
              <a:gd name="connsiteY25" fmla="*/ 2929944 h 2929944"/>
              <a:gd name="connsiteX26" fmla="*/ 6035503 w 9124950"/>
              <a:gd name="connsiteY26" fmla="*/ 2929944 h 2929944"/>
              <a:gd name="connsiteX27" fmla="*/ 5201222 w 9124950"/>
              <a:gd name="connsiteY27" fmla="*/ 2929944 h 2929944"/>
              <a:gd name="connsiteX28" fmla="*/ 4823188 w 9124950"/>
              <a:gd name="connsiteY28" fmla="*/ 2929944 h 2929944"/>
              <a:gd name="connsiteX29" fmla="*/ 4080156 w 9124950"/>
              <a:gd name="connsiteY29" fmla="*/ 2929944 h 2929944"/>
              <a:gd name="connsiteX30" fmla="*/ 3610873 w 9124950"/>
              <a:gd name="connsiteY30" fmla="*/ 2929944 h 2929944"/>
              <a:gd name="connsiteX31" fmla="*/ 3232839 w 9124950"/>
              <a:gd name="connsiteY31" fmla="*/ 2929944 h 2929944"/>
              <a:gd name="connsiteX32" fmla="*/ 2763556 w 9124950"/>
              <a:gd name="connsiteY32" fmla="*/ 2929944 h 2929944"/>
              <a:gd name="connsiteX33" fmla="*/ 1929275 w 9124950"/>
              <a:gd name="connsiteY33" fmla="*/ 2929944 h 2929944"/>
              <a:gd name="connsiteX34" fmla="*/ 1277493 w 9124950"/>
              <a:gd name="connsiteY34" fmla="*/ 2929944 h 2929944"/>
              <a:gd name="connsiteX35" fmla="*/ 716960 w 9124950"/>
              <a:gd name="connsiteY35" fmla="*/ 2929944 h 2929944"/>
              <a:gd name="connsiteX36" fmla="*/ 0 w 9124950"/>
              <a:gd name="connsiteY36" fmla="*/ 2929944 h 2929944"/>
              <a:gd name="connsiteX37" fmla="*/ 0 w 9124950"/>
              <a:gd name="connsiteY37" fmla="*/ 2285356 h 2929944"/>
              <a:gd name="connsiteX38" fmla="*/ 0 w 9124950"/>
              <a:gd name="connsiteY38" fmla="*/ 1787266 h 2929944"/>
              <a:gd name="connsiteX39" fmla="*/ 0 w 9124950"/>
              <a:gd name="connsiteY39" fmla="*/ 1230576 h 2929944"/>
              <a:gd name="connsiteX40" fmla="*/ 0 w 9124950"/>
              <a:gd name="connsiteY40" fmla="*/ 703187 h 2929944"/>
              <a:gd name="connsiteX41" fmla="*/ 0 w 9124950"/>
              <a:gd name="connsiteY41" fmla="*/ 0 h 29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24950" h="2929944" fill="none" extrusionOk="0">
                <a:moveTo>
                  <a:pt x="0" y="0"/>
                </a:moveTo>
                <a:cubicBezTo>
                  <a:pt x="151782" y="-7070"/>
                  <a:pt x="239782" y="-15798"/>
                  <a:pt x="378034" y="0"/>
                </a:cubicBezTo>
                <a:cubicBezTo>
                  <a:pt x="516286" y="15798"/>
                  <a:pt x="873464" y="-37972"/>
                  <a:pt x="1212315" y="0"/>
                </a:cubicBezTo>
                <a:cubicBezTo>
                  <a:pt x="1551166" y="37972"/>
                  <a:pt x="1548526" y="-23818"/>
                  <a:pt x="1772847" y="0"/>
                </a:cubicBezTo>
                <a:cubicBezTo>
                  <a:pt x="1997168" y="23818"/>
                  <a:pt x="2355967" y="18152"/>
                  <a:pt x="2515879" y="0"/>
                </a:cubicBezTo>
                <a:cubicBezTo>
                  <a:pt x="2675791" y="-18152"/>
                  <a:pt x="2840910" y="26093"/>
                  <a:pt x="3076412" y="0"/>
                </a:cubicBezTo>
                <a:cubicBezTo>
                  <a:pt x="3311914" y="-26093"/>
                  <a:pt x="3664057" y="-18446"/>
                  <a:pt x="3819443" y="0"/>
                </a:cubicBezTo>
                <a:cubicBezTo>
                  <a:pt x="3974829" y="18446"/>
                  <a:pt x="4211403" y="-27652"/>
                  <a:pt x="4379976" y="0"/>
                </a:cubicBezTo>
                <a:cubicBezTo>
                  <a:pt x="4548549" y="27652"/>
                  <a:pt x="4682252" y="-8090"/>
                  <a:pt x="4758010" y="0"/>
                </a:cubicBezTo>
                <a:cubicBezTo>
                  <a:pt x="4833768" y="8090"/>
                  <a:pt x="5315395" y="-31414"/>
                  <a:pt x="5592291" y="0"/>
                </a:cubicBezTo>
                <a:cubicBezTo>
                  <a:pt x="5869187" y="31414"/>
                  <a:pt x="5881445" y="-24300"/>
                  <a:pt x="6152823" y="0"/>
                </a:cubicBezTo>
                <a:cubicBezTo>
                  <a:pt x="6424201" y="24300"/>
                  <a:pt x="6469422" y="-9866"/>
                  <a:pt x="6713356" y="0"/>
                </a:cubicBezTo>
                <a:cubicBezTo>
                  <a:pt x="6957290" y="9866"/>
                  <a:pt x="7136024" y="25566"/>
                  <a:pt x="7365138" y="0"/>
                </a:cubicBezTo>
                <a:cubicBezTo>
                  <a:pt x="7594252" y="-25566"/>
                  <a:pt x="7727712" y="1809"/>
                  <a:pt x="7925671" y="0"/>
                </a:cubicBezTo>
                <a:cubicBezTo>
                  <a:pt x="8123630" y="-1809"/>
                  <a:pt x="8205619" y="8353"/>
                  <a:pt x="8303704" y="0"/>
                </a:cubicBezTo>
                <a:cubicBezTo>
                  <a:pt x="8401789" y="-8353"/>
                  <a:pt x="8895835" y="11596"/>
                  <a:pt x="9124950" y="0"/>
                </a:cubicBezTo>
                <a:cubicBezTo>
                  <a:pt x="9124919" y="262722"/>
                  <a:pt x="9104698" y="465863"/>
                  <a:pt x="9124950" y="615288"/>
                </a:cubicBezTo>
                <a:cubicBezTo>
                  <a:pt x="9145202" y="764713"/>
                  <a:pt x="9115278" y="973852"/>
                  <a:pt x="9124950" y="1171978"/>
                </a:cubicBezTo>
                <a:cubicBezTo>
                  <a:pt x="9134623" y="1370104"/>
                  <a:pt x="9132006" y="1575840"/>
                  <a:pt x="9124950" y="1816565"/>
                </a:cubicBezTo>
                <a:cubicBezTo>
                  <a:pt x="9117894" y="2057290"/>
                  <a:pt x="9120208" y="2265859"/>
                  <a:pt x="9124950" y="2402554"/>
                </a:cubicBezTo>
                <a:cubicBezTo>
                  <a:pt x="9129692" y="2539249"/>
                  <a:pt x="9139880" y="2683434"/>
                  <a:pt x="9124950" y="2929944"/>
                </a:cubicBezTo>
                <a:cubicBezTo>
                  <a:pt x="8935592" y="2917625"/>
                  <a:pt x="8803354" y="2932684"/>
                  <a:pt x="8655667" y="2929944"/>
                </a:cubicBezTo>
                <a:cubicBezTo>
                  <a:pt x="8507980" y="2927204"/>
                  <a:pt x="8419933" y="2907513"/>
                  <a:pt x="8186384" y="2929944"/>
                </a:cubicBezTo>
                <a:cubicBezTo>
                  <a:pt x="7952835" y="2952375"/>
                  <a:pt x="7842211" y="2907422"/>
                  <a:pt x="7534602" y="2929944"/>
                </a:cubicBezTo>
                <a:cubicBezTo>
                  <a:pt x="7226993" y="2952466"/>
                  <a:pt x="7189256" y="2933042"/>
                  <a:pt x="7065318" y="2929944"/>
                </a:cubicBezTo>
                <a:cubicBezTo>
                  <a:pt x="6941380" y="2926846"/>
                  <a:pt x="6643506" y="2908145"/>
                  <a:pt x="6504786" y="2929944"/>
                </a:cubicBezTo>
                <a:cubicBezTo>
                  <a:pt x="6366066" y="2951743"/>
                  <a:pt x="6151906" y="2935841"/>
                  <a:pt x="6035503" y="2929944"/>
                </a:cubicBezTo>
                <a:cubicBezTo>
                  <a:pt x="5919100" y="2924047"/>
                  <a:pt x="5462865" y="2915926"/>
                  <a:pt x="5201222" y="2929944"/>
                </a:cubicBezTo>
                <a:cubicBezTo>
                  <a:pt x="4939579" y="2943962"/>
                  <a:pt x="4911788" y="2912073"/>
                  <a:pt x="4823188" y="2929944"/>
                </a:cubicBezTo>
                <a:cubicBezTo>
                  <a:pt x="4734588" y="2947815"/>
                  <a:pt x="4427578" y="2907368"/>
                  <a:pt x="4080156" y="2929944"/>
                </a:cubicBezTo>
                <a:cubicBezTo>
                  <a:pt x="3732734" y="2952520"/>
                  <a:pt x="3786635" y="2941634"/>
                  <a:pt x="3610873" y="2929944"/>
                </a:cubicBezTo>
                <a:cubicBezTo>
                  <a:pt x="3435111" y="2918254"/>
                  <a:pt x="3358535" y="2915664"/>
                  <a:pt x="3232839" y="2929944"/>
                </a:cubicBezTo>
                <a:cubicBezTo>
                  <a:pt x="3107143" y="2944224"/>
                  <a:pt x="2889185" y="2912459"/>
                  <a:pt x="2763556" y="2929944"/>
                </a:cubicBezTo>
                <a:cubicBezTo>
                  <a:pt x="2637927" y="2947429"/>
                  <a:pt x="2196918" y="2906142"/>
                  <a:pt x="1929275" y="2929944"/>
                </a:cubicBezTo>
                <a:cubicBezTo>
                  <a:pt x="1661632" y="2953746"/>
                  <a:pt x="1449804" y="2916903"/>
                  <a:pt x="1277493" y="2929944"/>
                </a:cubicBezTo>
                <a:cubicBezTo>
                  <a:pt x="1105182" y="2942985"/>
                  <a:pt x="958254" y="2944672"/>
                  <a:pt x="716960" y="2929944"/>
                </a:cubicBezTo>
                <a:cubicBezTo>
                  <a:pt x="475666" y="2915216"/>
                  <a:pt x="249664" y="2909172"/>
                  <a:pt x="0" y="2929944"/>
                </a:cubicBezTo>
                <a:cubicBezTo>
                  <a:pt x="-32068" y="2627090"/>
                  <a:pt x="10486" y="2417495"/>
                  <a:pt x="0" y="2285356"/>
                </a:cubicBezTo>
                <a:cubicBezTo>
                  <a:pt x="-10486" y="2153217"/>
                  <a:pt x="-15602" y="1937416"/>
                  <a:pt x="0" y="1787266"/>
                </a:cubicBezTo>
                <a:cubicBezTo>
                  <a:pt x="15602" y="1637116"/>
                  <a:pt x="11301" y="1398527"/>
                  <a:pt x="0" y="1230576"/>
                </a:cubicBezTo>
                <a:cubicBezTo>
                  <a:pt x="-11301" y="1062625"/>
                  <a:pt x="-21471" y="814534"/>
                  <a:pt x="0" y="703187"/>
                </a:cubicBezTo>
                <a:cubicBezTo>
                  <a:pt x="21471" y="591840"/>
                  <a:pt x="-13294" y="141124"/>
                  <a:pt x="0" y="0"/>
                </a:cubicBezTo>
                <a:close/>
              </a:path>
              <a:path w="9124950" h="2929944" stroke="0" extrusionOk="0">
                <a:moveTo>
                  <a:pt x="0" y="0"/>
                </a:moveTo>
                <a:cubicBezTo>
                  <a:pt x="227322" y="-15357"/>
                  <a:pt x="457779" y="13179"/>
                  <a:pt x="743032" y="0"/>
                </a:cubicBezTo>
                <a:cubicBezTo>
                  <a:pt x="1028285" y="-13179"/>
                  <a:pt x="1180203" y="18325"/>
                  <a:pt x="1303564" y="0"/>
                </a:cubicBezTo>
                <a:cubicBezTo>
                  <a:pt x="1426925" y="-18325"/>
                  <a:pt x="1504932" y="9534"/>
                  <a:pt x="1681598" y="0"/>
                </a:cubicBezTo>
                <a:cubicBezTo>
                  <a:pt x="1858264" y="-9534"/>
                  <a:pt x="2052974" y="-15246"/>
                  <a:pt x="2242131" y="0"/>
                </a:cubicBezTo>
                <a:cubicBezTo>
                  <a:pt x="2431288" y="15246"/>
                  <a:pt x="2515988" y="4485"/>
                  <a:pt x="2711414" y="0"/>
                </a:cubicBezTo>
                <a:cubicBezTo>
                  <a:pt x="2906840" y="-4485"/>
                  <a:pt x="3045913" y="-19951"/>
                  <a:pt x="3271946" y="0"/>
                </a:cubicBezTo>
                <a:cubicBezTo>
                  <a:pt x="3497979" y="19951"/>
                  <a:pt x="3816669" y="16040"/>
                  <a:pt x="4014978" y="0"/>
                </a:cubicBezTo>
                <a:cubicBezTo>
                  <a:pt x="4213287" y="-16040"/>
                  <a:pt x="4465395" y="22581"/>
                  <a:pt x="4666760" y="0"/>
                </a:cubicBezTo>
                <a:cubicBezTo>
                  <a:pt x="4868125" y="-22581"/>
                  <a:pt x="5183000" y="35631"/>
                  <a:pt x="5409792" y="0"/>
                </a:cubicBezTo>
                <a:cubicBezTo>
                  <a:pt x="5636584" y="-35631"/>
                  <a:pt x="5783821" y="-8264"/>
                  <a:pt x="5879075" y="0"/>
                </a:cubicBezTo>
                <a:cubicBezTo>
                  <a:pt x="5974329" y="8264"/>
                  <a:pt x="6352788" y="2070"/>
                  <a:pt x="6713356" y="0"/>
                </a:cubicBezTo>
                <a:cubicBezTo>
                  <a:pt x="7073924" y="-2070"/>
                  <a:pt x="7253225" y="38888"/>
                  <a:pt x="7547637" y="0"/>
                </a:cubicBezTo>
                <a:cubicBezTo>
                  <a:pt x="7842049" y="-38888"/>
                  <a:pt x="7811458" y="-16956"/>
                  <a:pt x="7925671" y="0"/>
                </a:cubicBezTo>
                <a:cubicBezTo>
                  <a:pt x="8039884" y="16956"/>
                  <a:pt x="8290707" y="-14750"/>
                  <a:pt x="8486203" y="0"/>
                </a:cubicBezTo>
                <a:cubicBezTo>
                  <a:pt x="8681699" y="14750"/>
                  <a:pt x="8836051" y="26722"/>
                  <a:pt x="9124950" y="0"/>
                </a:cubicBezTo>
                <a:cubicBezTo>
                  <a:pt x="9114149" y="211231"/>
                  <a:pt x="9128673" y="265112"/>
                  <a:pt x="9124950" y="498090"/>
                </a:cubicBezTo>
                <a:cubicBezTo>
                  <a:pt x="9121228" y="731068"/>
                  <a:pt x="9108877" y="945519"/>
                  <a:pt x="9124950" y="1113379"/>
                </a:cubicBezTo>
                <a:cubicBezTo>
                  <a:pt x="9141023" y="1281239"/>
                  <a:pt x="9127978" y="1453717"/>
                  <a:pt x="9124950" y="1640769"/>
                </a:cubicBezTo>
                <a:cubicBezTo>
                  <a:pt x="9121923" y="1827821"/>
                  <a:pt x="9134607" y="2094756"/>
                  <a:pt x="9124950" y="2256057"/>
                </a:cubicBezTo>
                <a:cubicBezTo>
                  <a:pt x="9115293" y="2417358"/>
                  <a:pt x="9120238" y="2721458"/>
                  <a:pt x="9124950" y="2929944"/>
                </a:cubicBezTo>
                <a:cubicBezTo>
                  <a:pt x="8822982" y="2889422"/>
                  <a:pt x="8591057" y="2952628"/>
                  <a:pt x="8290669" y="2929944"/>
                </a:cubicBezTo>
                <a:cubicBezTo>
                  <a:pt x="7990281" y="2907260"/>
                  <a:pt x="7754165" y="2913944"/>
                  <a:pt x="7456388" y="2929944"/>
                </a:cubicBezTo>
                <a:cubicBezTo>
                  <a:pt x="7158611" y="2945944"/>
                  <a:pt x="7111965" y="2930698"/>
                  <a:pt x="6804606" y="2929944"/>
                </a:cubicBezTo>
                <a:cubicBezTo>
                  <a:pt x="6497247" y="2929190"/>
                  <a:pt x="6323922" y="2922649"/>
                  <a:pt x="6152823" y="2929944"/>
                </a:cubicBezTo>
                <a:cubicBezTo>
                  <a:pt x="5981724" y="2937239"/>
                  <a:pt x="5712162" y="2914436"/>
                  <a:pt x="5501041" y="2929944"/>
                </a:cubicBezTo>
                <a:cubicBezTo>
                  <a:pt x="5289920" y="2945452"/>
                  <a:pt x="4949554" y="2912825"/>
                  <a:pt x="4758010" y="2929944"/>
                </a:cubicBezTo>
                <a:cubicBezTo>
                  <a:pt x="4566466" y="2947063"/>
                  <a:pt x="4235051" y="2930623"/>
                  <a:pt x="3923729" y="2929944"/>
                </a:cubicBezTo>
                <a:cubicBezTo>
                  <a:pt x="3612407" y="2929265"/>
                  <a:pt x="3434132" y="2939592"/>
                  <a:pt x="3089447" y="2929944"/>
                </a:cubicBezTo>
                <a:cubicBezTo>
                  <a:pt x="2744762" y="2920296"/>
                  <a:pt x="2817070" y="2934085"/>
                  <a:pt x="2711414" y="2929944"/>
                </a:cubicBezTo>
                <a:cubicBezTo>
                  <a:pt x="2605758" y="2925803"/>
                  <a:pt x="2325372" y="2905530"/>
                  <a:pt x="2059632" y="2929944"/>
                </a:cubicBezTo>
                <a:cubicBezTo>
                  <a:pt x="1793892" y="2954358"/>
                  <a:pt x="1760224" y="2936762"/>
                  <a:pt x="1681598" y="2929944"/>
                </a:cubicBezTo>
                <a:cubicBezTo>
                  <a:pt x="1602972" y="2923126"/>
                  <a:pt x="1291557" y="2929271"/>
                  <a:pt x="1029816" y="2929944"/>
                </a:cubicBezTo>
                <a:cubicBezTo>
                  <a:pt x="768075" y="2930617"/>
                  <a:pt x="353618" y="2918063"/>
                  <a:pt x="0" y="2929944"/>
                </a:cubicBezTo>
                <a:cubicBezTo>
                  <a:pt x="-25448" y="2786788"/>
                  <a:pt x="-10086" y="2492332"/>
                  <a:pt x="0" y="2343955"/>
                </a:cubicBezTo>
                <a:cubicBezTo>
                  <a:pt x="10086" y="2195578"/>
                  <a:pt x="-21308" y="2056281"/>
                  <a:pt x="0" y="1816565"/>
                </a:cubicBezTo>
                <a:cubicBezTo>
                  <a:pt x="21308" y="1576849"/>
                  <a:pt x="8340" y="1523773"/>
                  <a:pt x="0" y="1318475"/>
                </a:cubicBezTo>
                <a:cubicBezTo>
                  <a:pt x="-8340" y="1113177"/>
                  <a:pt x="-8780" y="842531"/>
                  <a:pt x="0" y="703187"/>
                </a:cubicBezTo>
                <a:cubicBezTo>
                  <a:pt x="8780" y="563843"/>
                  <a:pt x="34003" y="265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7032924">
                  <a:custGeom>
                    <a:avLst/>
                    <a:gdLst>
                      <a:gd name="connsiteX0" fmla="*/ 0 w 9813247"/>
                      <a:gd name="connsiteY0" fmla="*/ 0 h 2929944"/>
                      <a:gd name="connsiteX1" fmla="*/ 359819 w 9813247"/>
                      <a:gd name="connsiteY1" fmla="*/ 0 h 2929944"/>
                      <a:gd name="connsiteX2" fmla="*/ 915903 w 9813247"/>
                      <a:gd name="connsiteY2" fmla="*/ 0 h 2929944"/>
                      <a:gd name="connsiteX3" fmla="*/ 1668252 w 9813247"/>
                      <a:gd name="connsiteY3" fmla="*/ 0 h 2929944"/>
                      <a:gd name="connsiteX4" fmla="*/ 2224336 w 9813247"/>
                      <a:gd name="connsiteY4" fmla="*/ 0 h 2929944"/>
                      <a:gd name="connsiteX5" fmla="*/ 2976685 w 9813247"/>
                      <a:gd name="connsiteY5" fmla="*/ 0 h 2929944"/>
                      <a:gd name="connsiteX6" fmla="*/ 3532769 w 9813247"/>
                      <a:gd name="connsiteY6" fmla="*/ 0 h 2929944"/>
                      <a:gd name="connsiteX7" fmla="*/ 3892588 w 9813247"/>
                      <a:gd name="connsiteY7" fmla="*/ 0 h 2929944"/>
                      <a:gd name="connsiteX8" fmla="*/ 4743069 w 9813247"/>
                      <a:gd name="connsiteY8" fmla="*/ 0 h 2929944"/>
                      <a:gd name="connsiteX9" fmla="*/ 5299153 w 9813247"/>
                      <a:gd name="connsiteY9" fmla="*/ 0 h 2929944"/>
                      <a:gd name="connsiteX10" fmla="*/ 5855237 w 9813247"/>
                      <a:gd name="connsiteY10" fmla="*/ 0 h 2929944"/>
                      <a:gd name="connsiteX11" fmla="*/ 6509454 w 9813247"/>
                      <a:gd name="connsiteY11" fmla="*/ 0 h 2929944"/>
                      <a:gd name="connsiteX12" fmla="*/ 7065538 w 9813247"/>
                      <a:gd name="connsiteY12" fmla="*/ 0 h 2929944"/>
                      <a:gd name="connsiteX13" fmla="*/ 7425357 w 9813247"/>
                      <a:gd name="connsiteY13" fmla="*/ 0 h 2929944"/>
                      <a:gd name="connsiteX14" fmla="*/ 8275838 w 9813247"/>
                      <a:gd name="connsiteY14" fmla="*/ 0 h 2929944"/>
                      <a:gd name="connsiteX15" fmla="*/ 9028187 w 9813247"/>
                      <a:gd name="connsiteY15" fmla="*/ 0 h 2929944"/>
                      <a:gd name="connsiteX16" fmla="*/ 9813247 w 9813247"/>
                      <a:gd name="connsiteY16" fmla="*/ 0 h 2929944"/>
                      <a:gd name="connsiteX17" fmla="*/ 9813247 w 9813247"/>
                      <a:gd name="connsiteY17" fmla="*/ 644588 h 2929944"/>
                      <a:gd name="connsiteX18" fmla="*/ 9813247 w 9813247"/>
                      <a:gd name="connsiteY18" fmla="*/ 1230576 h 2929944"/>
                      <a:gd name="connsiteX19" fmla="*/ 9813247 w 9813247"/>
                      <a:gd name="connsiteY19" fmla="*/ 1816565 h 2929944"/>
                      <a:gd name="connsiteX20" fmla="*/ 9813247 w 9813247"/>
                      <a:gd name="connsiteY20" fmla="*/ 2343955 h 2929944"/>
                      <a:gd name="connsiteX21" fmla="*/ 9813247 w 9813247"/>
                      <a:gd name="connsiteY21" fmla="*/ 2929944 h 2929944"/>
                      <a:gd name="connsiteX22" fmla="*/ 9159031 w 9813247"/>
                      <a:gd name="connsiteY22" fmla="*/ 2929944 h 2929944"/>
                      <a:gd name="connsiteX23" fmla="*/ 8701079 w 9813247"/>
                      <a:gd name="connsiteY23" fmla="*/ 2929944 h 2929944"/>
                      <a:gd name="connsiteX24" fmla="*/ 8144995 w 9813247"/>
                      <a:gd name="connsiteY24" fmla="*/ 2929944 h 2929944"/>
                      <a:gd name="connsiteX25" fmla="*/ 7687043 w 9813247"/>
                      <a:gd name="connsiteY25" fmla="*/ 2929944 h 2929944"/>
                      <a:gd name="connsiteX26" fmla="*/ 6836562 w 9813247"/>
                      <a:gd name="connsiteY26" fmla="*/ 2929944 h 2929944"/>
                      <a:gd name="connsiteX27" fmla="*/ 6476743 w 9813247"/>
                      <a:gd name="connsiteY27" fmla="*/ 2929944 h 2929944"/>
                      <a:gd name="connsiteX28" fmla="*/ 5724394 w 9813247"/>
                      <a:gd name="connsiteY28" fmla="*/ 2929944 h 2929944"/>
                      <a:gd name="connsiteX29" fmla="*/ 5266443 w 9813247"/>
                      <a:gd name="connsiteY29" fmla="*/ 2929944 h 2929944"/>
                      <a:gd name="connsiteX30" fmla="*/ 4906624 w 9813247"/>
                      <a:gd name="connsiteY30" fmla="*/ 2929944 h 2929944"/>
                      <a:gd name="connsiteX31" fmla="*/ 4448672 w 9813247"/>
                      <a:gd name="connsiteY31" fmla="*/ 2929944 h 2929944"/>
                      <a:gd name="connsiteX32" fmla="*/ 3598191 w 9813247"/>
                      <a:gd name="connsiteY32" fmla="*/ 2929944 h 2929944"/>
                      <a:gd name="connsiteX33" fmla="*/ 2943974 w 9813247"/>
                      <a:gd name="connsiteY33" fmla="*/ 2929944 h 2929944"/>
                      <a:gd name="connsiteX34" fmla="*/ 2387890 w 9813247"/>
                      <a:gd name="connsiteY34" fmla="*/ 2929944 h 2929944"/>
                      <a:gd name="connsiteX35" fmla="*/ 1537409 w 9813247"/>
                      <a:gd name="connsiteY35" fmla="*/ 2929944 h 2929944"/>
                      <a:gd name="connsiteX36" fmla="*/ 686927 w 9813247"/>
                      <a:gd name="connsiteY36" fmla="*/ 2929944 h 2929944"/>
                      <a:gd name="connsiteX37" fmla="*/ 0 w 9813247"/>
                      <a:gd name="connsiteY37" fmla="*/ 2929944 h 2929944"/>
                      <a:gd name="connsiteX38" fmla="*/ 0 w 9813247"/>
                      <a:gd name="connsiteY38" fmla="*/ 2285356 h 2929944"/>
                      <a:gd name="connsiteX39" fmla="*/ 0 w 9813247"/>
                      <a:gd name="connsiteY39" fmla="*/ 1757966 h 2929944"/>
                      <a:gd name="connsiteX40" fmla="*/ 0 w 9813247"/>
                      <a:gd name="connsiteY40" fmla="*/ 1113379 h 2929944"/>
                      <a:gd name="connsiteX41" fmla="*/ 0 w 9813247"/>
                      <a:gd name="connsiteY41" fmla="*/ 615288 h 2929944"/>
                      <a:gd name="connsiteX42" fmla="*/ 0 w 9813247"/>
                      <a:gd name="connsiteY42" fmla="*/ 0 h 292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9813247" h="2929944" fill="none" extrusionOk="0">
                        <a:moveTo>
                          <a:pt x="0" y="0"/>
                        </a:moveTo>
                        <a:cubicBezTo>
                          <a:pt x="78551" y="-17530"/>
                          <a:pt x="241286" y="-9128"/>
                          <a:pt x="359819" y="0"/>
                        </a:cubicBezTo>
                        <a:cubicBezTo>
                          <a:pt x="478352" y="9128"/>
                          <a:pt x="661778" y="-8289"/>
                          <a:pt x="915903" y="0"/>
                        </a:cubicBezTo>
                        <a:cubicBezTo>
                          <a:pt x="1170028" y="8289"/>
                          <a:pt x="1361280" y="7958"/>
                          <a:pt x="1668252" y="0"/>
                        </a:cubicBezTo>
                        <a:cubicBezTo>
                          <a:pt x="1975224" y="-7958"/>
                          <a:pt x="1989916" y="2359"/>
                          <a:pt x="2224336" y="0"/>
                        </a:cubicBezTo>
                        <a:cubicBezTo>
                          <a:pt x="2458756" y="-2359"/>
                          <a:pt x="2703973" y="-21597"/>
                          <a:pt x="2976685" y="0"/>
                        </a:cubicBezTo>
                        <a:cubicBezTo>
                          <a:pt x="3249397" y="21597"/>
                          <a:pt x="3366182" y="-13090"/>
                          <a:pt x="3532769" y="0"/>
                        </a:cubicBezTo>
                        <a:cubicBezTo>
                          <a:pt x="3699356" y="13090"/>
                          <a:pt x="3735295" y="1332"/>
                          <a:pt x="3892588" y="0"/>
                        </a:cubicBezTo>
                        <a:cubicBezTo>
                          <a:pt x="4049881" y="-1332"/>
                          <a:pt x="4478622" y="-38418"/>
                          <a:pt x="4743069" y="0"/>
                        </a:cubicBezTo>
                        <a:cubicBezTo>
                          <a:pt x="5007516" y="38418"/>
                          <a:pt x="5042473" y="12605"/>
                          <a:pt x="5299153" y="0"/>
                        </a:cubicBezTo>
                        <a:cubicBezTo>
                          <a:pt x="5555833" y="-12605"/>
                          <a:pt x="5608855" y="10436"/>
                          <a:pt x="5855237" y="0"/>
                        </a:cubicBezTo>
                        <a:cubicBezTo>
                          <a:pt x="6101619" y="-10436"/>
                          <a:pt x="6283035" y="25924"/>
                          <a:pt x="6509454" y="0"/>
                        </a:cubicBezTo>
                        <a:cubicBezTo>
                          <a:pt x="6735873" y="-25924"/>
                          <a:pt x="6906010" y="10911"/>
                          <a:pt x="7065538" y="0"/>
                        </a:cubicBezTo>
                        <a:cubicBezTo>
                          <a:pt x="7225066" y="-10911"/>
                          <a:pt x="7287189" y="8530"/>
                          <a:pt x="7425357" y="0"/>
                        </a:cubicBezTo>
                        <a:cubicBezTo>
                          <a:pt x="7563525" y="-8530"/>
                          <a:pt x="8102161" y="-21214"/>
                          <a:pt x="8275838" y="0"/>
                        </a:cubicBezTo>
                        <a:cubicBezTo>
                          <a:pt x="8449515" y="21214"/>
                          <a:pt x="8857933" y="22131"/>
                          <a:pt x="9028187" y="0"/>
                        </a:cubicBezTo>
                        <a:cubicBezTo>
                          <a:pt x="9198441" y="-22131"/>
                          <a:pt x="9588959" y="25093"/>
                          <a:pt x="9813247" y="0"/>
                        </a:cubicBezTo>
                        <a:cubicBezTo>
                          <a:pt x="9823152" y="166176"/>
                          <a:pt x="9826283" y="397786"/>
                          <a:pt x="9813247" y="644588"/>
                        </a:cubicBezTo>
                        <a:cubicBezTo>
                          <a:pt x="9800211" y="891390"/>
                          <a:pt x="9808222" y="1098544"/>
                          <a:pt x="9813247" y="1230576"/>
                        </a:cubicBezTo>
                        <a:cubicBezTo>
                          <a:pt x="9818272" y="1362608"/>
                          <a:pt x="9784416" y="1559334"/>
                          <a:pt x="9813247" y="1816565"/>
                        </a:cubicBezTo>
                        <a:cubicBezTo>
                          <a:pt x="9842078" y="2073796"/>
                          <a:pt x="9797684" y="2189906"/>
                          <a:pt x="9813247" y="2343955"/>
                        </a:cubicBezTo>
                        <a:cubicBezTo>
                          <a:pt x="9828811" y="2498004"/>
                          <a:pt x="9799843" y="2787018"/>
                          <a:pt x="9813247" y="2929944"/>
                        </a:cubicBezTo>
                        <a:cubicBezTo>
                          <a:pt x="9520329" y="2914640"/>
                          <a:pt x="9362038" y="2942641"/>
                          <a:pt x="9159031" y="2929944"/>
                        </a:cubicBezTo>
                        <a:cubicBezTo>
                          <a:pt x="8956024" y="2917247"/>
                          <a:pt x="8822977" y="2933415"/>
                          <a:pt x="8701079" y="2929944"/>
                        </a:cubicBezTo>
                        <a:cubicBezTo>
                          <a:pt x="8579181" y="2926473"/>
                          <a:pt x="8394890" y="2952982"/>
                          <a:pt x="8144995" y="2929944"/>
                        </a:cubicBezTo>
                        <a:cubicBezTo>
                          <a:pt x="7895100" y="2906906"/>
                          <a:pt x="7788827" y="2908031"/>
                          <a:pt x="7687043" y="2929944"/>
                        </a:cubicBezTo>
                        <a:cubicBezTo>
                          <a:pt x="7585259" y="2951857"/>
                          <a:pt x="7172277" y="2907966"/>
                          <a:pt x="6836562" y="2929944"/>
                        </a:cubicBezTo>
                        <a:cubicBezTo>
                          <a:pt x="6500847" y="2951922"/>
                          <a:pt x="6550786" y="2923660"/>
                          <a:pt x="6476743" y="2929944"/>
                        </a:cubicBezTo>
                        <a:cubicBezTo>
                          <a:pt x="6402700" y="2936228"/>
                          <a:pt x="5883497" y="2956259"/>
                          <a:pt x="5724394" y="2929944"/>
                        </a:cubicBezTo>
                        <a:cubicBezTo>
                          <a:pt x="5565291" y="2903629"/>
                          <a:pt x="5370028" y="2921818"/>
                          <a:pt x="5266443" y="2929944"/>
                        </a:cubicBezTo>
                        <a:cubicBezTo>
                          <a:pt x="5162858" y="2938070"/>
                          <a:pt x="5080965" y="2935739"/>
                          <a:pt x="4906624" y="2929944"/>
                        </a:cubicBezTo>
                        <a:cubicBezTo>
                          <a:pt x="4732283" y="2924149"/>
                          <a:pt x="4546508" y="2951255"/>
                          <a:pt x="4448672" y="2929944"/>
                        </a:cubicBezTo>
                        <a:cubicBezTo>
                          <a:pt x="4350836" y="2908633"/>
                          <a:pt x="3913689" y="2927847"/>
                          <a:pt x="3598191" y="2929944"/>
                        </a:cubicBezTo>
                        <a:cubicBezTo>
                          <a:pt x="3282693" y="2932041"/>
                          <a:pt x="3253693" y="2918245"/>
                          <a:pt x="2943974" y="2929944"/>
                        </a:cubicBezTo>
                        <a:cubicBezTo>
                          <a:pt x="2634255" y="2941643"/>
                          <a:pt x="2535817" y="2956995"/>
                          <a:pt x="2387890" y="2929944"/>
                        </a:cubicBezTo>
                        <a:cubicBezTo>
                          <a:pt x="2239963" y="2902893"/>
                          <a:pt x="1764120" y="2957678"/>
                          <a:pt x="1537409" y="2929944"/>
                        </a:cubicBezTo>
                        <a:cubicBezTo>
                          <a:pt x="1310698" y="2902210"/>
                          <a:pt x="868509" y="2964052"/>
                          <a:pt x="686927" y="2929944"/>
                        </a:cubicBezTo>
                        <a:cubicBezTo>
                          <a:pt x="505345" y="2895836"/>
                          <a:pt x="138096" y="2950783"/>
                          <a:pt x="0" y="2929944"/>
                        </a:cubicBezTo>
                        <a:cubicBezTo>
                          <a:pt x="5714" y="2768396"/>
                          <a:pt x="19246" y="2561886"/>
                          <a:pt x="0" y="2285356"/>
                        </a:cubicBezTo>
                        <a:cubicBezTo>
                          <a:pt x="-19246" y="2008826"/>
                          <a:pt x="25962" y="1875678"/>
                          <a:pt x="0" y="1757966"/>
                        </a:cubicBezTo>
                        <a:cubicBezTo>
                          <a:pt x="-25962" y="1640254"/>
                          <a:pt x="-19311" y="1379955"/>
                          <a:pt x="0" y="1113379"/>
                        </a:cubicBezTo>
                        <a:cubicBezTo>
                          <a:pt x="19311" y="846803"/>
                          <a:pt x="6082" y="859571"/>
                          <a:pt x="0" y="615288"/>
                        </a:cubicBezTo>
                        <a:cubicBezTo>
                          <a:pt x="-6082" y="371005"/>
                          <a:pt x="18496" y="242977"/>
                          <a:pt x="0" y="0"/>
                        </a:cubicBezTo>
                        <a:close/>
                      </a:path>
                      <a:path w="9813247" h="2929944" stroke="0" extrusionOk="0">
                        <a:moveTo>
                          <a:pt x="0" y="0"/>
                        </a:moveTo>
                        <a:cubicBezTo>
                          <a:pt x="170692" y="-5954"/>
                          <a:pt x="532508" y="-26340"/>
                          <a:pt x="752349" y="0"/>
                        </a:cubicBezTo>
                        <a:cubicBezTo>
                          <a:pt x="972190" y="26340"/>
                          <a:pt x="1102098" y="3311"/>
                          <a:pt x="1308433" y="0"/>
                        </a:cubicBezTo>
                        <a:cubicBezTo>
                          <a:pt x="1514768" y="-3311"/>
                          <a:pt x="1513579" y="2448"/>
                          <a:pt x="1668252" y="0"/>
                        </a:cubicBezTo>
                        <a:cubicBezTo>
                          <a:pt x="1822925" y="-2448"/>
                          <a:pt x="2039089" y="10826"/>
                          <a:pt x="2224336" y="0"/>
                        </a:cubicBezTo>
                        <a:cubicBezTo>
                          <a:pt x="2409583" y="-10826"/>
                          <a:pt x="2578910" y="18879"/>
                          <a:pt x="2682288" y="0"/>
                        </a:cubicBezTo>
                        <a:cubicBezTo>
                          <a:pt x="2785666" y="-18879"/>
                          <a:pt x="3003074" y="-25519"/>
                          <a:pt x="3238372" y="0"/>
                        </a:cubicBezTo>
                        <a:cubicBezTo>
                          <a:pt x="3473670" y="25519"/>
                          <a:pt x="3751155" y="30524"/>
                          <a:pt x="3990720" y="0"/>
                        </a:cubicBezTo>
                        <a:cubicBezTo>
                          <a:pt x="4230285" y="-30524"/>
                          <a:pt x="4413941" y="-22514"/>
                          <a:pt x="4644937" y="0"/>
                        </a:cubicBezTo>
                        <a:cubicBezTo>
                          <a:pt x="4875933" y="22514"/>
                          <a:pt x="5043862" y="-31158"/>
                          <a:pt x="5397286" y="0"/>
                        </a:cubicBezTo>
                        <a:cubicBezTo>
                          <a:pt x="5750710" y="31158"/>
                          <a:pt x="5752752" y="-3287"/>
                          <a:pt x="5855237" y="0"/>
                        </a:cubicBezTo>
                        <a:cubicBezTo>
                          <a:pt x="5957722" y="3287"/>
                          <a:pt x="6524378" y="30784"/>
                          <a:pt x="6705719" y="0"/>
                        </a:cubicBezTo>
                        <a:cubicBezTo>
                          <a:pt x="6887060" y="-30784"/>
                          <a:pt x="7316069" y="5903"/>
                          <a:pt x="7556200" y="0"/>
                        </a:cubicBezTo>
                        <a:cubicBezTo>
                          <a:pt x="7796331" y="-5903"/>
                          <a:pt x="7815476" y="4029"/>
                          <a:pt x="7916019" y="0"/>
                        </a:cubicBezTo>
                        <a:cubicBezTo>
                          <a:pt x="8016562" y="-4029"/>
                          <a:pt x="8324670" y="-12129"/>
                          <a:pt x="8472103" y="0"/>
                        </a:cubicBezTo>
                        <a:cubicBezTo>
                          <a:pt x="8619536" y="12129"/>
                          <a:pt x="8969293" y="2678"/>
                          <a:pt x="9126320" y="0"/>
                        </a:cubicBezTo>
                        <a:cubicBezTo>
                          <a:pt x="9283347" y="-2678"/>
                          <a:pt x="9613774" y="-33926"/>
                          <a:pt x="9813247" y="0"/>
                        </a:cubicBezTo>
                        <a:cubicBezTo>
                          <a:pt x="9840099" y="189889"/>
                          <a:pt x="9822745" y="437050"/>
                          <a:pt x="9813247" y="644588"/>
                        </a:cubicBezTo>
                        <a:cubicBezTo>
                          <a:pt x="9803749" y="852126"/>
                          <a:pt x="9816275" y="984926"/>
                          <a:pt x="9813247" y="1171978"/>
                        </a:cubicBezTo>
                        <a:cubicBezTo>
                          <a:pt x="9810220" y="1359030"/>
                          <a:pt x="9822904" y="1625965"/>
                          <a:pt x="9813247" y="1787266"/>
                        </a:cubicBezTo>
                        <a:cubicBezTo>
                          <a:pt x="9803590" y="1948567"/>
                          <a:pt x="9832054" y="2683134"/>
                          <a:pt x="9813247" y="2929944"/>
                        </a:cubicBezTo>
                        <a:cubicBezTo>
                          <a:pt x="9460943" y="2925898"/>
                          <a:pt x="9252519" y="2971496"/>
                          <a:pt x="8962766" y="2929944"/>
                        </a:cubicBezTo>
                        <a:cubicBezTo>
                          <a:pt x="8673013" y="2888392"/>
                          <a:pt x="8459542" y="2965626"/>
                          <a:pt x="8112284" y="2929944"/>
                        </a:cubicBezTo>
                        <a:cubicBezTo>
                          <a:pt x="7765026" y="2894262"/>
                          <a:pt x="7694341" y="2958593"/>
                          <a:pt x="7458068" y="2929944"/>
                        </a:cubicBezTo>
                        <a:cubicBezTo>
                          <a:pt x="7221795" y="2901295"/>
                          <a:pt x="7070391" y="2940674"/>
                          <a:pt x="6803851" y="2929944"/>
                        </a:cubicBezTo>
                        <a:cubicBezTo>
                          <a:pt x="6537311" y="2919214"/>
                          <a:pt x="6417588" y="2925263"/>
                          <a:pt x="6149635" y="2929944"/>
                        </a:cubicBezTo>
                        <a:cubicBezTo>
                          <a:pt x="5881682" y="2934625"/>
                          <a:pt x="5712021" y="2893067"/>
                          <a:pt x="5397286" y="2929944"/>
                        </a:cubicBezTo>
                        <a:cubicBezTo>
                          <a:pt x="5082551" y="2966821"/>
                          <a:pt x="4808677" y="2919675"/>
                          <a:pt x="4546804" y="2929944"/>
                        </a:cubicBezTo>
                        <a:cubicBezTo>
                          <a:pt x="4284931" y="2940213"/>
                          <a:pt x="3925361" y="2971046"/>
                          <a:pt x="3696323" y="2929944"/>
                        </a:cubicBezTo>
                        <a:cubicBezTo>
                          <a:pt x="3467285" y="2888842"/>
                          <a:pt x="3433901" y="2928001"/>
                          <a:pt x="3336504" y="2929944"/>
                        </a:cubicBezTo>
                        <a:cubicBezTo>
                          <a:pt x="3239107" y="2931887"/>
                          <a:pt x="2934978" y="2903218"/>
                          <a:pt x="2682288" y="2929944"/>
                        </a:cubicBezTo>
                        <a:cubicBezTo>
                          <a:pt x="2429598" y="2956670"/>
                          <a:pt x="2498523" y="2924739"/>
                          <a:pt x="2322468" y="2929944"/>
                        </a:cubicBezTo>
                        <a:cubicBezTo>
                          <a:pt x="2146413" y="2935149"/>
                          <a:pt x="1977380" y="2905718"/>
                          <a:pt x="1668252" y="2929944"/>
                        </a:cubicBezTo>
                        <a:cubicBezTo>
                          <a:pt x="1359124" y="2954170"/>
                          <a:pt x="1225091" y="2944771"/>
                          <a:pt x="1112168" y="2929944"/>
                        </a:cubicBezTo>
                        <a:cubicBezTo>
                          <a:pt x="999245" y="2915117"/>
                          <a:pt x="300888" y="2969511"/>
                          <a:pt x="0" y="2929944"/>
                        </a:cubicBezTo>
                        <a:cubicBezTo>
                          <a:pt x="1008" y="2817456"/>
                          <a:pt x="13574" y="2575388"/>
                          <a:pt x="0" y="2431854"/>
                        </a:cubicBezTo>
                        <a:cubicBezTo>
                          <a:pt x="-13574" y="2288320"/>
                          <a:pt x="6124" y="2143683"/>
                          <a:pt x="0" y="1933763"/>
                        </a:cubicBezTo>
                        <a:cubicBezTo>
                          <a:pt x="-6124" y="1723843"/>
                          <a:pt x="-8780" y="1457819"/>
                          <a:pt x="0" y="1318475"/>
                        </a:cubicBezTo>
                        <a:cubicBezTo>
                          <a:pt x="8780" y="1179131"/>
                          <a:pt x="13037" y="1003250"/>
                          <a:pt x="0" y="703187"/>
                        </a:cubicBezTo>
                        <a:cubicBezTo>
                          <a:pt x="-13037" y="403124"/>
                          <a:pt x="-22938" y="188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: Rounded Corners 8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BAEF17E-3991-4BF8-A83A-37F8FB3766F5}"/>
              </a:ext>
            </a:extLst>
          </p:cNvPr>
          <p:cNvSpPr/>
          <p:nvPr/>
        </p:nvSpPr>
        <p:spPr>
          <a:xfrm>
            <a:off x="4352925" y="5634485"/>
            <a:ext cx="3486150" cy="871537"/>
          </a:xfrm>
          <a:prstGeom prst="round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Return to 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B34B2-754E-E396-A3B1-1A559A4AB2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179" t="-1102" r="28514" b="61343"/>
          <a:stretch>
            <a:fillRect/>
          </a:stretch>
        </p:blipFill>
        <p:spPr>
          <a:xfrm>
            <a:off x="1918409" y="2353811"/>
            <a:ext cx="3867893" cy="2594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BCB44-FC4B-D256-89D0-5DA419CBD97F}"/>
              </a:ext>
            </a:extLst>
          </p:cNvPr>
          <p:cNvSpPr/>
          <p:nvPr/>
        </p:nvSpPr>
        <p:spPr>
          <a:xfrm>
            <a:off x="5643475" y="3089330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altLang="ja-JP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PH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’s a taxi driver.</a:t>
            </a:r>
            <a:endParaRPr lang="en-US" altLang="ja-JP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C5B38-2A7D-0764-316D-F160540FE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5902" r="10522" b="13454"/>
          <a:stretch>
            <a:fillRect/>
          </a:stretch>
        </p:blipFill>
        <p:spPr>
          <a:xfrm rot="5400000">
            <a:off x="-2469234" y="3115311"/>
            <a:ext cx="6371747" cy="925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A072C-DAEB-1296-1182-1F2229293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07" y="-79512"/>
            <a:ext cx="159089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184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游ゴシック</vt:lpstr>
      <vt:lpstr>游ゴシック Light</vt:lpstr>
      <vt:lpstr>Arial</vt:lpstr>
      <vt:lpstr>Comic Sans MS</vt:lpstr>
      <vt:lpstr>Gill Sans Ultra Bold</vt:lpstr>
      <vt:lpstr>Goudy Stout</vt:lpstr>
      <vt:lpstr>Impact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Mae Doledo</dc:creator>
  <cp:lastModifiedBy>Sarah Mae Doledo</cp:lastModifiedBy>
  <cp:revision>2</cp:revision>
  <dcterms:created xsi:type="dcterms:W3CDTF">2026-07-03T03:59:39Z</dcterms:created>
  <dcterms:modified xsi:type="dcterms:W3CDTF">2026-07-05T11:01:31Z</dcterms:modified>
</cp:coreProperties>
</file>